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8" r:id="rId6"/>
    <p:sldId id="354" r:id="rId7"/>
    <p:sldId id="345" r:id="rId8"/>
    <p:sldId id="346" r:id="rId9"/>
    <p:sldId id="348" r:id="rId10"/>
    <p:sldId id="351" r:id="rId11"/>
    <p:sldId id="352" r:id="rId12"/>
    <p:sldId id="355" r:id="rId13"/>
    <p:sldId id="358" r:id="rId14"/>
    <p:sldId id="363" r:id="rId15"/>
    <p:sldId id="356" r:id="rId16"/>
    <p:sldId id="367" r:id="rId17"/>
    <p:sldId id="368" r:id="rId18"/>
    <p:sldId id="359" r:id="rId19"/>
    <p:sldId id="344" r:id="rId2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911" autoAdjust="0"/>
  </p:normalViewPr>
  <p:slideViewPr>
    <p:cSldViewPr snapToGrid="0">
      <p:cViewPr varScale="1">
        <p:scale>
          <a:sx n="61" d="100"/>
          <a:sy n="61" d="100"/>
        </p:scale>
        <p:origin x="844" y="4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oeschka Turksema" userId="2f6f921b-f459-4588-aff1-5aa2e1b4be90" providerId="ADAL" clId="{3AE5B92D-C953-437F-86C3-EA1BFF3B15E9}"/>
    <pc:docChg chg="undo custSel delSld modSld sldOrd">
      <pc:chgData name="Annoeschka Turksema" userId="2f6f921b-f459-4588-aff1-5aa2e1b4be90" providerId="ADAL" clId="{3AE5B92D-C953-437F-86C3-EA1BFF3B15E9}" dt="2023-05-10T08:04:08.858" v="815" actId="14100"/>
      <pc:docMkLst>
        <pc:docMk/>
      </pc:docMkLst>
      <pc:sldChg chg="modSp">
        <pc:chgData name="Annoeschka Turksema" userId="2f6f921b-f459-4588-aff1-5aa2e1b4be90" providerId="ADAL" clId="{3AE5B92D-C953-437F-86C3-EA1BFF3B15E9}" dt="2023-05-10T08:01:48.315" v="785" actId="5793"/>
        <pc:sldMkLst>
          <pc:docMk/>
          <pc:sldMk cId="3224161779" sldId="352"/>
        </pc:sldMkLst>
        <pc:spChg chg="mod">
          <ac:chgData name="Annoeschka Turksema" userId="2f6f921b-f459-4588-aff1-5aa2e1b4be90" providerId="ADAL" clId="{3AE5B92D-C953-437F-86C3-EA1BFF3B15E9}" dt="2023-05-10T08:01:48.315" v="785" actId="5793"/>
          <ac:spMkLst>
            <pc:docMk/>
            <pc:sldMk cId="3224161779" sldId="352"/>
            <ac:spMk id="3" creationId="{BF1317E5-3F87-4920-B749-864B5BB3E649}"/>
          </ac:spMkLst>
        </pc:spChg>
      </pc:sldChg>
      <pc:sldChg chg="modSp">
        <pc:chgData name="Annoeschka Turksema" userId="2f6f921b-f459-4588-aff1-5aa2e1b4be90" providerId="ADAL" clId="{3AE5B92D-C953-437F-86C3-EA1BFF3B15E9}" dt="2023-05-08T06:55:00.015" v="28" actId="14100"/>
        <pc:sldMkLst>
          <pc:docMk/>
          <pc:sldMk cId="1005373074" sldId="355"/>
        </pc:sldMkLst>
        <pc:picChg chg="mod">
          <ac:chgData name="Annoeschka Turksema" userId="2f6f921b-f459-4588-aff1-5aa2e1b4be90" providerId="ADAL" clId="{3AE5B92D-C953-437F-86C3-EA1BFF3B15E9}" dt="2023-05-08T06:55:00.015" v="28" actId="14100"/>
          <ac:picMkLst>
            <pc:docMk/>
            <pc:sldMk cId="1005373074" sldId="355"/>
            <ac:picMk id="5" creationId="{A4D400DF-6D6C-EEC5-0263-625CD468EA3B}"/>
          </ac:picMkLst>
        </pc:picChg>
        <pc:picChg chg="mod">
          <ac:chgData name="Annoeschka Turksema" userId="2f6f921b-f459-4588-aff1-5aa2e1b4be90" providerId="ADAL" clId="{3AE5B92D-C953-437F-86C3-EA1BFF3B15E9}" dt="2023-05-08T06:54:55.068" v="27" actId="1076"/>
          <ac:picMkLst>
            <pc:docMk/>
            <pc:sldMk cId="1005373074" sldId="355"/>
            <ac:picMk id="7" creationId="{43284BFC-B531-F9BE-E552-173A899E7B15}"/>
          </ac:picMkLst>
        </pc:picChg>
      </pc:sldChg>
      <pc:sldChg chg="addSp delSp modSp ord">
        <pc:chgData name="Annoeschka Turksema" userId="2f6f921b-f459-4588-aff1-5aa2e1b4be90" providerId="ADAL" clId="{3AE5B92D-C953-437F-86C3-EA1BFF3B15E9}" dt="2023-05-08T08:03:20.181" v="93"/>
        <pc:sldMkLst>
          <pc:docMk/>
          <pc:sldMk cId="2885961252" sldId="356"/>
        </pc:sldMkLst>
        <pc:spChg chg="del mod">
          <ac:chgData name="Annoeschka Turksema" userId="2f6f921b-f459-4588-aff1-5aa2e1b4be90" providerId="ADAL" clId="{3AE5B92D-C953-437F-86C3-EA1BFF3B15E9}" dt="2023-05-08T08:03:20.181" v="93"/>
          <ac:spMkLst>
            <pc:docMk/>
            <pc:sldMk cId="2885961252" sldId="356"/>
            <ac:spMk id="3" creationId="{A9720A5A-4503-1FA9-0D07-5D0143AE8E52}"/>
          </ac:spMkLst>
        </pc:spChg>
        <pc:picChg chg="add">
          <ac:chgData name="Annoeschka Turksema" userId="2f6f921b-f459-4588-aff1-5aa2e1b4be90" providerId="ADAL" clId="{3AE5B92D-C953-437F-86C3-EA1BFF3B15E9}" dt="2023-05-08T08:03:20.181" v="93"/>
          <ac:picMkLst>
            <pc:docMk/>
            <pc:sldMk cId="2885961252" sldId="356"/>
            <ac:picMk id="4" creationId="{13DC56FF-7AA7-4C76-AB4B-BB7300A82063}"/>
          </ac:picMkLst>
        </pc:picChg>
      </pc:sldChg>
      <pc:sldChg chg="modSp">
        <pc:chgData name="Annoeschka Turksema" userId="2f6f921b-f459-4588-aff1-5aa2e1b4be90" providerId="ADAL" clId="{3AE5B92D-C953-437F-86C3-EA1BFF3B15E9}" dt="2023-05-08T06:55:42.121" v="35" actId="20577"/>
        <pc:sldMkLst>
          <pc:docMk/>
          <pc:sldMk cId="2727288078" sldId="358"/>
        </pc:sldMkLst>
        <pc:spChg chg="mod">
          <ac:chgData name="Annoeschka Turksema" userId="2f6f921b-f459-4588-aff1-5aa2e1b4be90" providerId="ADAL" clId="{3AE5B92D-C953-437F-86C3-EA1BFF3B15E9}" dt="2023-05-08T06:55:42.121" v="35" actId="20577"/>
          <ac:spMkLst>
            <pc:docMk/>
            <pc:sldMk cId="2727288078" sldId="358"/>
            <ac:spMk id="3" creationId="{13183243-B790-5858-C3A3-585D52C24F55}"/>
          </ac:spMkLst>
        </pc:spChg>
      </pc:sldChg>
      <pc:sldChg chg="modSp ord">
        <pc:chgData name="Annoeschka Turksema" userId="2f6f921b-f459-4588-aff1-5aa2e1b4be90" providerId="ADAL" clId="{3AE5B92D-C953-437F-86C3-EA1BFF3B15E9}" dt="2023-05-08T13:55:22.908" v="651" actId="5793"/>
        <pc:sldMkLst>
          <pc:docMk/>
          <pc:sldMk cId="294792933" sldId="359"/>
        </pc:sldMkLst>
        <pc:spChg chg="mod">
          <ac:chgData name="Annoeschka Turksema" userId="2f6f921b-f459-4588-aff1-5aa2e1b4be90" providerId="ADAL" clId="{3AE5B92D-C953-437F-86C3-EA1BFF3B15E9}" dt="2023-05-08T13:55:22.908" v="651" actId="5793"/>
          <ac:spMkLst>
            <pc:docMk/>
            <pc:sldMk cId="294792933" sldId="359"/>
            <ac:spMk id="2" creationId="{04CE9B9A-53FB-C57B-563B-5BD5176FA8F7}"/>
          </ac:spMkLst>
        </pc:spChg>
      </pc:sldChg>
      <pc:sldChg chg="modSp ord">
        <pc:chgData name="Annoeschka Turksema" userId="2f6f921b-f459-4588-aff1-5aa2e1b4be90" providerId="ADAL" clId="{3AE5B92D-C953-437F-86C3-EA1BFF3B15E9}" dt="2023-05-10T08:04:08.858" v="815" actId="14100"/>
        <pc:sldMkLst>
          <pc:docMk/>
          <pc:sldMk cId="1532491158" sldId="367"/>
        </pc:sldMkLst>
        <pc:spChg chg="mod">
          <ac:chgData name="Annoeschka Turksema" userId="2f6f921b-f459-4588-aff1-5aa2e1b4be90" providerId="ADAL" clId="{3AE5B92D-C953-437F-86C3-EA1BFF3B15E9}" dt="2023-05-10T08:04:08.858" v="815" actId="14100"/>
          <ac:spMkLst>
            <pc:docMk/>
            <pc:sldMk cId="1532491158" sldId="367"/>
            <ac:spMk id="3" creationId="{6E92FF00-AA6E-F27E-EA75-68CC17F2C50F}"/>
          </ac:spMkLst>
        </pc:spChg>
        <pc:picChg chg="mod">
          <ac:chgData name="Annoeschka Turksema" userId="2f6f921b-f459-4588-aff1-5aa2e1b4be90" providerId="ADAL" clId="{3AE5B92D-C953-437F-86C3-EA1BFF3B15E9}" dt="2023-05-08T08:08:44.447" v="365" actId="14100"/>
          <ac:picMkLst>
            <pc:docMk/>
            <pc:sldMk cId="1532491158" sldId="367"/>
            <ac:picMk id="2050" creationId="{ABAEFACD-C0A4-913D-AB9D-B5B59A029321}"/>
          </ac:picMkLst>
        </pc:picChg>
      </pc:sldChg>
      <pc:sldChg chg="ord">
        <pc:chgData name="Annoeschka Turksema" userId="2f6f921b-f459-4588-aff1-5aa2e1b4be90" providerId="ADAL" clId="{3AE5B92D-C953-437F-86C3-EA1BFF3B15E9}" dt="2023-05-08T13:54:46.907" v="603"/>
        <pc:sldMkLst>
          <pc:docMk/>
          <pc:sldMk cId="689509962" sldId="368"/>
        </pc:sldMkLst>
      </pc:sldChg>
    </pc:docChg>
  </pc:docChgLst>
  <pc:docChgLst>
    <pc:chgData name="Annoeschka Turksema" userId="2f6f921b-f459-4588-aff1-5aa2e1b4be90" providerId="ADAL" clId="{59C72B64-1590-44E4-B4AD-FC377ADFF983}"/>
    <pc:docChg chg="undo custSel addSld delSld modSld sldOrd">
      <pc:chgData name="Annoeschka Turksema" userId="2f6f921b-f459-4588-aff1-5aa2e1b4be90" providerId="ADAL" clId="{59C72B64-1590-44E4-B4AD-FC377ADFF983}" dt="2023-05-07T19:21:48.427" v="1975"/>
      <pc:docMkLst>
        <pc:docMk/>
      </pc:docMkLst>
      <pc:sldChg chg="modSp mod">
        <pc:chgData name="Annoeschka Turksema" userId="2f6f921b-f459-4588-aff1-5aa2e1b4be90" providerId="ADAL" clId="{59C72B64-1590-44E4-B4AD-FC377ADFF983}" dt="2023-05-07T17:47:25.825" v="36" actId="207"/>
        <pc:sldMkLst>
          <pc:docMk/>
          <pc:sldMk cId="639545951" sldId="258"/>
        </pc:sldMkLst>
        <pc:graphicFrameChg chg="modGraphic">
          <ac:chgData name="Annoeschka Turksema" userId="2f6f921b-f459-4588-aff1-5aa2e1b4be90" providerId="ADAL" clId="{59C72B64-1590-44E4-B4AD-FC377ADFF983}" dt="2023-05-07T17:47:25.825" v="36" actId="207"/>
          <ac:graphicFrameMkLst>
            <pc:docMk/>
            <pc:sldMk cId="639545951" sldId="258"/>
            <ac:graphicFrameMk id="4" creationId="{12C17E08-BCC3-37BD-7765-E5E9275375DB}"/>
          </ac:graphicFrameMkLst>
        </pc:graphicFrameChg>
      </pc:sldChg>
      <pc:sldChg chg="delSp modSp mod">
        <pc:chgData name="Annoeschka Turksema" userId="2f6f921b-f459-4588-aff1-5aa2e1b4be90" providerId="ADAL" clId="{59C72B64-1590-44E4-B4AD-FC377ADFF983}" dt="2023-05-07T18:07:59.908" v="238" actId="14100"/>
        <pc:sldMkLst>
          <pc:docMk/>
          <pc:sldMk cId="1898269943" sldId="345"/>
        </pc:sldMkLst>
        <pc:spChg chg="mod">
          <ac:chgData name="Annoeschka Turksema" userId="2f6f921b-f459-4588-aff1-5aa2e1b4be90" providerId="ADAL" clId="{59C72B64-1590-44E4-B4AD-FC377ADFF983}" dt="2023-05-07T18:07:59.908" v="238" actId="14100"/>
          <ac:spMkLst>
            <pc:docMk/>
            <pc:sldMk cId="1898269943" sldId="345"/>
            <ac:spMk id="11" creationId="{CA71FD52-5FD1-45AD-AB6B-8865FC657E52}"/>
          </ac:spMkLst>
        </pc:spChg>
        <pc:picChg chg="mod">
          <ac:chgData name="Annoeschka Turksema" userId="2f6f921b-f459-4588-aff1-5aa2e1b4be90" providerId="ADAL" clId="{59C72B64-1590-44E4-B4AD-FC377ADFF983}" dt="2023-05-07T18:07:55.019" v="237" actId="1076"/>
          <ac:picMkLst>
            <pc:docMk/>
            <pc:sldMk cId="1898269943" sldId="345"/>
            <ac:picMk id="2052" creationId="{9D9F24A2-8A7B-4E2B-9C97-9E260A307145}"/>
          </ac:picMkLst>
        </pc:picChg>
        <pc:picChg chg="del">
          <ac:chgData name="Annoeschka Turksema" userId="2f6f921b-f459-4588-aff1-5aa2e1b4be90" providerId="ADAL" clId="{59C72B64-1590-44E4-B4AD-FC377ADFF983}" dt="2023-05-07T18:07:51.739" v="236" actId="478"/>
          <ac:picMkLst>
            <pc:docMk/>
            <pc:sldMk cId="1898269943" sldId="345"/>
            <ac:picMk id="2054" creationId="{E9478145-8670-4F74-BC4C-1E1D3F081F27}"/>
          </ac:picMkLst>
        </pc:picChg>
      </pc:sldChg>
      <pc:sldChg chg="addSp delSp modSp mod">
        <pc:chgData name="Annoeschka Turksema" userId="2f6f921b-f459-4588-aff1-5aa2e1b4be90" providerId="ADAL" clId="{59C72B64-1590-44E4-B4AD-FC377ADFF983}" dt="2023-05-07T18:07:46.106" v="235" actId="14100"/>
        <pc:sldMkLst>
          <pc:docMk/>
          <pc:sldMk cId="1231093414" sldId="346"/>
        </pc:sldMkLst>
        <pc:spChg chg="mod">
          <ac:chgData name="Annoeschka Turksema" userId="2f6f921b-f459-4588-aff1-5aa2e1b4be90" providerId="ADAL" clId="{59C72B64-1590-44E4-B4AD-FC377ADFF983}" dt="2023-05-07T18:07:46.106" v="235" actId="14100"/>
          <ac:spMkLst>
            <pc:docMk/>
            <pc:sldMk cId="1231093414" sldId="346"/>
            <ac:spMk id="5" creationId="{96BBAE8F-2066-4236-8444-93B1A68059CC}"/>
          </ac:spMkLst>
        </pc:spChg>
        <pc:picChg chg="add del mod">
          <ac:chgData name="Annoeschka Turksema" userId="2f6f921b-f459-4588-aff1-5aa2e1b4be90" providerId="ADAL" clId="{59C72B64-1590-44E4-B4AD-FC377ADFF983}" dt="2023-05-07T18:07:38.682" v="232" actId="478"/>
          <ac:picMkLst>
            <pc:docMk/>
            <pc:sldMk cId="1231093414" sldId="346"/>
            <ac:picMk id="3" creationId="{AFF49F82-0E66-4F8B-3C07-EC3D6D451C1F}"/>
          </ac:picMkLst>
        </pc:picChg>
        <pc:picChg chg="add del mod">
          <ac:chgData name="Annoeschka Turksema" userId="2f6f921b-f459-4588-aff1-5aa2e1b4be90" providerId="ADAL" clId="{59C72B64-1590-44E4-B4AD-FC377ADFF983}" dt="2023-05-07T18:05:12.779" v="212" actId="21"/>
          <ac:picMkLst>
            <pc:docMk/>
            <pc:sldMk cId="1231093414" sldId="346"/>
            <ac:picMk id="4" creationId="{AB0F3E88-A007-A06C-16D3-3647420A3B96}"/>
          </ac:picMkLst>
        </pc:picChg>
        <pc:picChg chg="add del mod">
          <ac:chgData name="Annoeschka Turksema" userId="2f6f921b-f459-4588-aff1-5aa2e1b4be90" providerId="ADAL" clId="{59C72B64-1590-44E4-B4AD-FC377ADFF983}" dt="2023-05-07T18:07:40.502" v="234" actId="478"/>
          <ac:picMkLst>
            <pc:docMk/>
            <pc:sldMk cId="1231093414" sldId="346"/>
            <ac:picMk id="6" creationId="{F5E828C6-61A4-319A-8E97-2FED856130AC}"/>
          </ac:picMkLst>
        </pc:picChg>
        <pc:picChg chg="add del mod">
          <ac:chgData name="Annoeschka Turksema" userId="2f6f921b-f459-4588-aff1-5aa2e1b4be90" providerId="ADAL" clId="{59C72B64-1590-44E4-B4AD-FC377ADFF983}" dt="2023-05-07T18:07:39.726" v="233" actId="478"/>
          <ac:picMkLst>
            <pc:docMk/>
            <pc:sldMk cId="1231093414" sldId="346"/>
            <ac:picMk id="7" creationId="{42435726-427D-6AEA-7913-BFF5F554105D}"/>
          </ac:picMkLst>
        </pc:picChg>
      </pc:sldChg>
      <pc:sldChg chg="addSp delSp modSp mod modClrScheme chgLayout">
        <pc:chgData name="Annoeschka Turksema" userId="2f6f921b-f459-4588-aff1-5aa2e1b4be90" providerId="ADAL" clId="{59C72B64-1590-44E4-B4AD-FC377ADFF983}" dt="2023-05-07T18:08:09.950" v="239" actId="14100"/>
        <pc:sldMkLst>
          <pc:docMk/>
          <pc:sldMk cId="1960345653" sldId="348"/>
        </pc:sldMkLst>
        <pc:spChg chg="add del">
          <ac:chgData name="Annoeschka Turksema" userId="2f6f921b-f459-4588-aff1-5aa2e1b4be90" providerId="ADAL" clId="{59C72B64-1590-44E4-B4AD-FC377ADFF983}" dt="2023-05-07T18:00:25.466" v="93" actId="26606"/>
          <ac:spMkLst>
            <pc:docMk/>
            <pc:sldMk cId="1960345653" sldId="348"/>
            <ac:spMk id="2" creationId="{A3932510-A37C-4F2A-8E21-58529C75658D}"/>
          </ac:spMkLst>
        </pc:spChg>
        <pc:spChg chg="add del">
          <ac:chgData name="Annoeschka Turksema" userId="2f6f921b-f459-4588-aff1-5aa2e1b4be90" providerId="ADAL" clId="{59C72B64-1590-44E4-B4AD-FC377ADFF983}" dt="2023-05-07T18:00:25.466" v="93" actId="26606"/>
          <ac:spMkLst>
            <pc:docMk/>
            <pc:sldMk cId="1960345653" sldId="348"/>
            <ac:spMk id="3" creationId="{2FCFA465-8D8B-44F4-92C8-332F5A8FDEA3}"/>
          </ac:spMkLst>
        </pc:spChg>
        <pc:spChg chg="add mod">
          <ac:chgData name="Annoeschka Turksema" userId="2f6f921b-f459-4588-aff1-5aa2e1b4be90" providerId="ADAL" clId="{59C72B64-1590-44E4-B4AD-FC377ADFF983}" dt="2023-05-07T18:00:25.466" v="93" actId="26606"/>
          <ac:spMkLst>
            <pc:docMk/>
            <pc:sldMk cId="1960345653" sldId="348"/>
            <ac:spMk id="6" creationId="{E97C249A-E774-CD9B-275B-6709F072E599}"/>
          </ac:spMkLst>
        </pc:spChg>
        <pc:spChg chg="add mod">
          <ac:chgData name="Annoeschka Turksema" userId="2f6f921b-f459-4588-aff1-5aa2e1b4be90" providerId="ADAL" clId="{59C72B64-1590-44E4-B4AD-FC377ADFF983}" dt="2023-05-07T18:00:29.339" v="94" actId="14100"/>
          <ac:spMkLst>
            <pc:docMk/>
            <pc:sldMk cId="1960345653" sldId="348"/>
            <ac:spMk id="7" creationId="{E71D2192-A261-1601-A7E3-6FC2F19D34B6}"/>
          </ac:spMkLst>
        </pc:spChg>
        <pc:spChg chg="add del mod">
          <ac:chgData name="Annoeschka Turksema" userId="2f6f921b-f459-4588-aff1-5aa2e1b4be90" providerId="ADAL" clId="{59C72B64-1590-44E4-B4AD-FC377ADFF983}" dt="2023-05-07T18:00:23.448" v="92" actId="26606"/>
          <ac:spMkLst>
            <pc:docMk/>
            <pc:sldMk cId="1960345653" sldId="348"/>
            <ac:spMk id="9" creationId="{393F85B3-D2B6-C6E3-E515-C6E1EF0B2332}"/>
          </ac:spMkLst>
        </pc:spChg>
        <pc:spChg chg="add del mod">
          <ac:chgData name="Annoeschka Turksema" userId="2f6f921b-f459-4588-aff1-5aa2e1b4be90" providerId="ADAL" clId="{59C72B64-1590-44E4-B4AD-FC377ADFF983}" dt="2023-05-07T18:00:23.448" v="92" actId="26606"/>
          <ac:spMkLst>
            <pc:docMk/>
            <pc:sldMk cId="1960345653" sldId="348"/>
            <ac:spMk id="11" creationId="{9B95D774-DD7A-6A48-5B97-8ABACBDB74F6}"/>
          </ac:spMkLst>
        </pc:spChg>
        <pc:graphicFrameChg chg="add del mod">
          <ac:chgData name="Annoeschka Turksema" userId="2f6f921b-f459-4588-aff1-5aa2e1b4be90" providerId="ADAL" clId="{59C72B64-1590-44E4-B4AD-FC377ADFF983}" dt="2023-05-07T18:00:23.448" v="92" actId="26606"/>
          <ac:graphicFrameMkLst>
            <pc:docMk/>
            <pc:sldMk cId="1960345653" sldId="348"/>
            <ac:graphicFrameMk id="5" creationId="{22751288-ED1D-7BC9-15BA-46B7331E7F61}"/>
          </ac:graphicFrameMkLst>
        </pc:graphicFrameChg>
        <pc:graphicFrameChg chg="add mod">
          <ac:chgData name="Annoeschka Turksema" userId="2f6f921b-f459-4588-aff1-5aa2e1b4be90" providerId="ADAL" clId="{59C72B64-1590-44E4-B4AD-FC377ADFF983}" dt="2023-05-07T18:08:09.950" v="239" actId="14100"/>
          <ac:graphicFrameMkLst>
            <pc:docMk/>
            <pc:sldMk cId="1960345653" sldId="348"/>
            <ac:graphicFrameMk id="8" creationId="{B641B3AA-A174-6C34-0DE3-3B61B88BCE2A}"/>
          </ac:graphicFrameMkLst>
        </pc:graphicFrameChg>
      </pc:sldChg>
      <pc:sldChg chg="addSp delSp modSp add del mod modClrScheme chgLayout">
        <pc:chgData name="Annoeschka Turksema" userId="2f6f921b-f459-4588-aff1-5aa2e1b4be90" providerId="ADAL" clId="{59C72B64-1590-44E4-B4AD-FC377ADFF983}" dt="2023-05-07T18:10:16.375" v="240"/>
        <pc:sldMkLst>
          <pc:docMk/>
          <pc:sldMk cId="336932959" sldId="351"/>
        </pc:sldMkLst>
        <pc:spChg chg="mod">
          <ac:chgData name="Annoeschka Turksema" userId="2f6f921b-f459-4588-aff1-5aa2e1b4be90" providerId="ADAL" clId="{59C72B64-1590-44E4-B4AD-FC377ADFF983}" dt="2023-05-07T18:06:48.434" v="227" actId="26606"/>
          <ac:spMkLst>
            <pc:docMk/>
            <pc:sldMk cId="336932959" sldId="351"/>
            <ac:spMk id="2" creationId="{FB99847D-6A32-426F-905A-7CAB8735796F}"/>
          </ac:spMkLst>
        </pc:spChg>
        <pc:spChg chg="add del mod">
          <ac:chgData name="Annoeschka Turksema" userId="2f6f921b-f459-4588-aff1-5aa2e1b4be90" providerId="ADAL" clId="{59C72B64-1590-44E4-B4AD-FC377ADFF983}" dt="2023-05-07T18:06:48.434" v="227" actId="26606"/>
          <ac:spMkLst>
            <pc:docMk/>
            <pc:sldMk cId="336932959" sldId="351"/>
            <ac:spMk id="3" creationId="{350D65AC-987F-459B-9822-7538EF52F935}"/>
          </ac:spMkLst>
        </pc:spChg>
        <pc:spChg chg="add del mod">
          <ac:chgData name="Annoeschka Turksema" userId="2f6f921b-f459-4588-aff1-5aa2e1b4be90" providerId="ADAL" clId="{59C72B64-1590-44E4-B4AD-FC377ADFF983}" dt="2023-05-07T18:06:48.407" v="226" actId="26606"/>
          <ac:spMkLst>
            <pc:docMk/>
            <pc:sldMk cId="336932959" sldId="351"/>
            <ac:spMk id="9" creationId="{670EB64F-C955-2542-55B2-1B21C8D4A57C}"/>
          </ac:spMkLst>
        </pc:spChg>
        <pc:spChg chg="add del mod">
          <ac:chgData name="Annoeschka Turksema" userId="2f6f921b-f459-4588-aff1-5aa2e1b4be90" providerId="ADAL" clId="{59C72B64-1590-44E4-B4AD-FC377ADFF983}" dt="2023-05-07T18:06:48.407" v="226" actId="26606"/>
          <ac:spMkLst>
            <pc:docMk/>
            <pc:sldMk cId="336932959" sldId="351"/>
            <ac:spMk id="11" creationId="{76F96705-6F0E-CAA8-C804-AA37BD077091}"/>
          </ac:spMkLst>
        </pc:spChg>
        <pc:spChg chg="add del mod">
          <ac:chgData name="Annoeschka Turksema" userId="2f6f921b-f459-4588-aff1-5aa2e1b4be90" providerId="ADAL" clId="{59C72B64-1590-44E4-B4AD-FC377ADFF983}" dt="2023-05-07T18:06:48.407" v="226" actId="26606"/>
          <ac:spMkLst>
            <pc:docMk/>
            <pc:sldMk cId="336932959" sldId="351"/>
            <ac:spMk id="13" creationId="{3E140B21-ADD7-0816-8B06-DEBDC23F73DE}"/>
          </ac:spMkLst>
        </pc:spChg>
        <pc:spChg chg="add del mod">
          <ac:chgData name="Annoeschka Turksema" userId="2f6f921b-f459-4588-aff1-5aa2e1b4be90" providerId="ADAL" clId="{59C72B64-1590-44E4-B4AD-FC377ADFF983}" dt="2023-05-07T18:10:16.375" v="240"/>
          <ac:spMkLst>
            <pc:docMk/>
            <pc:sldMk cId="336932959" sldId="351"/>
            <ac:spMk id="15" creationId="{11EE2F21-52BF-B40D-5F41-397391CA973E}"/>
          </ac:spMkLst>
        </pc:spChg>
        <pc:graphicFrameChg chg="add del">
          <ac:chgData name="Annoeschka Turksema" userId="2f6f921b-f459-4588-aff1-5aa2e1b4be90" providerId="ADAL" clId="{59C72B64-1590-44E4-B4AD-FC377ADFF983}" dt="2023-05-07T18:06:37.931" v="224" actId="26606"/>
          <ac:graphicFrameMkLst>
            <pc:docMk/>
            <pc:sldMk cId="336932959" sldId="351"/>
            <ac:graphicFrameMk id="5" creationId="{9AD7EBEB-0600-9BF9-03A2-7DD1AB014857}"/>
          </ac:graphicFrameMkLst>
        </pc:graphicFrameChg>
        <pc:graphicFrameChg chg="add del mod">
          <ac:chgData name="Annoeschka Turksema" userId="2f6f921b-f459-4588-aff1-5aa2e1b4be90" providerId="ADAL" clId="{59C72B64-1590-44E4-B4AD-FC377ADFF983}" dt="2023-05-07T18:06:48.407" v="226" actId="26606"/>
          <ac:graphicFrameMkLst>
            <pc:docMk/>
            <pc:sldMk cId="336932959" sldId="351"/>
            <ac:graphicFrameMk id="7" creationId="{DCAFB085-681A-8248-19CD-AE5108B7C692}"/>
          </ac:graphicFrameMkLst>
        </pc:graphicFrameChg>
        <pc:graphicFrameChg chg="add mod">
          <ac:chgData name="Annoeschka Turksema" userId="2f6f921b-f459-4588-aff1-5aa2e1b4be90" providerId="ADAL" clId="{59C72B64-1590-44E4-B4AD-FC377ADFF983}" dt="2023-05-07T18:06:48.434" v="227" actId="26606"/>
          <ac:graphicFrameMkLst>
            <pc:docMk/>
            <pc:sldMk cId="336932959" sldId="351"/>
            <ac:graphicFrameMk id="16" creationId="{551B9D0D-F0FB-0EC0-B687-F7E7D3B26760}"/>
          </ac:graphicFrameMkLst>
        </pc:graphicFrameChg>
        <pc:picChg chg="add mod">
          <ac:chgData name="Annoeschka Turksema" userId="2f6f921b-f459-4588-aff1-5aa2e1b4be90" providerId="ADAL" clId="{59C72B64-1590-44E4-B4AD-FC377ADFF983}" dt="2023-05-07T18:10:16.375" v="240"/>
          <ac:picMkLst>
            <pc:docMk/>
            <pc:sldMk cId="336932959" sldId="351"/>
            <ac:picMk id="2050" creationId="{EA0B172B-6D1A-FC62-3B99-2EC865981D49}"/>
          </ac:picMkLst>
        </pc:picChg>
      </pc:sldChg>
      <pc:sldChg chg="modSp mod modAnim">
        <pc:chgData name="Annoeschka Turksema" userId="2f6f921b-f459-4588-aff1-5aa2e1b4be90" providerId="ADAL" clId="{59C72B64-1590-44E4-B4AD-FC377ADFF983}" dt="2023-05-07T18:13:39.901" v="308"/>
        <pc:sldMkLst>
          <pc:docMk/>
          <pc:sldMk cId="3224161779" sldId="352"/>
        </pc:sldMkLst>
        <pc:spChg chg="mod">
          <ac:chgData name="Annoeschka Turksema" userId="2f6f921b-f459-4588-aff1-5aa2e1b4be90" providerId="ADAL" clId="{59C72B64-1590-44E4-B4AD-FC377ADFF983}" dt="2023-05-07T18:11:50.240" v="293" actId="20577"/>
          <ac:spMkLst>
            <pc:docMk/>
            <pc:sldMk cId="3224161779" sldId="352"/>
            <ac:spMk id="3" creationId="{BF1317E5-3F87-4920-B749-864B5BB3E649}"/>
          </ac:spMkLst>
        </pc:spChg>
      </pc:sldChg>
      <pc:sldChg chg="modSp mod">
        <pc:chgData name="Annoeschka Turksema" userId="2f6f921b-f459-4588-aff1-5aa2e1b4be90" providerId="ADAL" clId="{59C72B64-1590-44E4-B4AD-FC377ADFF983}" dt="2023-05-07T18:11:23.037" v="277" actId="20577"/>
        <pc:sldMkLst>
          <pc:docMk/>
          <pc:sldMk cId="1479642999" sldId="354"/>
        </pc:sldMkLst>
        <pc:spChg chg="mod">
          <ac:chgData name="Annoeschka Turksema" userId="2f6f921b-f459-4588-aff1-5aa2e1b4be90" providerId="ADAL" clId="{59C72B64-1590-44E4-B4AD-FC377ADFF983}" dt="2023-05-07T18:11:23.037" v="277" actId="20577"/>
          <ac:spMkLst>
            <pc:docMk/>
            <pc:sldMk cId="1479642999" sldId="354"/>
            <ac:spMk id="2" creationId="{DF03B109-9FAA-EC1F-B8AD-E496F85D2D37}"/>
          </ac:spMkLst>
        </pc:spChg>
        <pc:spChg chg="mod">
          <ac:chgData name="Annoeschka Turksema" userId="2f6f921b-f459-4588-aff1-5aa2e1b4be90" providerId="ADAL" clId="{59C72B64-1590-44E4-B4AD-FC377ADFF983}" dt="2023-05-07T18:11:08.994" v="262" actId="21"/>
          <ac:spMkLst>
            <pc:docMk/>
            <pc:sldMk cId="1479642999" sldId="354"/>
            <ac:spMk id="3" creationId="{E5567C3C-4A60-8936-F684-AFB885FBE9AE}"/>
          </ac:spMkLst>
        </pc:spChg>
      </pc:sldChg>
      <pc:sldChg chg="addSp modSp new mod">
        <pc:chgData name="Annoeschka Turksema" userId="2f6f921b-f459-4588-aff1-5aa2e1b4be90" providerId="ADAL" clId="{59C72B64-1590-44E4-B4AD-FC377ADFF983}" dt="2023-05-07T18:27:22.076" v="831" actId="1076"/>
        <pc:sldMkLst>
          <pc:docMk/>
          <pc:sldMk cId="1005373074" sldId="355"/>
        </pc:sldMkLst>
        <pc:spChg chg="mod">
          <ac:chgData name="Annoeschka Turksema" userId="2f6f921b-f459-4588-aff1-5aa2e1b4be90" providerId="ADAL" clId="{59C72B64-1590-44E4-B4AD-FC377ADFF983}" dt="2023-05-07T18:14:08.272" v="322" actId="20577"/>
          <ac:spMkLst>
            <pc:docMk/>
            <pc:sldMk cId="1005373074" sldId="355"/>
            <ac:spMk id="2" creationId="{A97623C0-63A9-76BF-DDE6-1B1F540A9C50}"/>
          </ac:spMkLst>
        </pc:spChg>
        <pc:spChg chg="mod">
          <ac:chgData name="Annoeschka Turksema" userId="2f6f921b-f459-4588-aff1-5aa2e1b4be90" providerId="ADAL" clId="{59C72B64-1590-44E4-B4AD-FC377ADFF983}" dt="2023-05-07T18:20:55.415" v="582" actId="14100"/>
          <ac:spMkLst>
            <pc:docMk/>
            <pc:sldMk cId="1005373074" sldId="355"/>
            <ac:spMk id="3" creationId="{88E70640-E04A-3949-16AD-C18F821732A1}"/>
          </ac:spMkLst>
        </pc:spChg>
        <pc:picChg chg="add mod">
          <ac:chgData name="Annoeschka Turksema" userId="2f6f921b-f459-4588-aff1-5aa2e1b4be90" providerId="ADAL" clId="{59C72B64-1590-44E4-B4AD-FC377ADFF983}" dt="2023-05-07T18:27:22.076" v="831" actId="1076"/>
          <ac:picMkLst>
            <pc:docMk/>
            <pc:sldMk cId="1005373074" sldId="355"/>
            <ac:picMk id="5" creationId="{A4D400DF-6D6C-EEC5-0263-625CD468EA3B}"/>
          </ac:picMkLst>
        </pc:picChg>
        <pc:picChg chg="add mod">
          <ac:chgData name="Annoeschka Turksema" userId="2f6f921b-f459-4588-aff1-5aa2e1b4be90" providerId="ADAL" clId="{59C72B64-1590-44E4-B4AD-FC377ADFF983}" dt="2023-05-07T18:27:15.581" v="829" actId="1076"/>
          <ac:picMkLst>
            <pc:docMk/>
            <pc:sldMk cId="1005373074" sldId="355"/>
            <ac:picMk id="7" creationId="{43284BFC-B531-F9BE-E552-173A899E7B15}"/>
          </ac:picMkLst>
        </pc:picChg>
      </pc:sldChg>
      <pc:sldChg chg="modSp new mod">
        <pc:chgData name="Annoeschka Turksema" userId="2f6f921b-f459-4588-aff1-5aa2e1b4be90" providerId="ADAL" clId="{59C72B64-1590-44E4-B4AD-FC377ADFF983}" dt="2023-05-07T18:14:19.013" v="342" actId="20577"/>
        <pc:sldMkLst>
          <pc:docMk/>
          <pc:sldMk cId="2885961252" sldId="356"/>
        </pc:sldMkLst>
        <pc:spChg chg="mod">
          <ac:chgData name="Annoeschka Turksema" userId="2f6f921b-f459-4588-aff1-5aa2e1b4be90" providerId="ADAL" clId="{59C72B64-1590-44E4-B4AD-FC377ADFF983}" dt="2023-05-07T18:14:19.013" v="342" actId="20577"/>
          <ac:spMkLst>
            <pc:docMk/>
            <pc:sldMk cId="2885961252" sldId="356"/>
            <ac:spMk id="2" creationId="{D8999B3A-F35F-8AEC-0E64-58CC0857C376}"/>
          </ac:spMkLst>
        </pc:spChg>
      </pc:sldChg>
      <pc:sldChg chg="addSp delSp modSp new mod ord modClrScheme chgLayout">
        <pc:chgData name="Annoeschka Turksema" userId="2f6f921b-f459-4588-aff1-5aa2e1b4be90" providerId="ADAL" clId="{59C72B64-1590-44E4-B4AD-FC377ADFF983}" dt="2023-05-07T18:55:56.441" v="1283" actId="1076"/>
        <pc:sldMkLst>
          <pc:docMk/>
          <pc:sldMk cId="2727288078" sldId="358"/>
        </pc:sldMkLst>
        <pc:spChg chg="del">
          <ac:chgData name="Annoeschka Turksema" userId="2f6f921b-f459-4588-aff1-5aa2e1b4be90" providerId="ADAL" clId="{59C72B64-1590-44E4-B4AD-FC377ADFF983}" dt="2023-05-07T18:29:23.939" v="857" actId="26606"/>
          <ac:spMkLst>
            <pc:docMk/>
            <pc:sldMk cId="2727288078" sldId="358"/>
            <ac:spMk id="2" creationId="{49DA4D15-9D94-3D20-C1DB-8EA021B60849}"/>
          </ac:spMkLst>
        </pc:spChg>
        <pc:spChg chg="mod">
          <ac:chgData name="Annoeschka Turksema" userId="2f6f921b-f459-4588-aff1-5aa2e1b4be90" providerId="ADAL" clId="{59C72B64-1590-44E4-B4AD-FC377ADFF983}" dt="2023-05-07T18:55:26.699" v="1280" actId="20577"/>
          <ac:spMkLst>
            <pc:docMk/>
            <pc:sldMk cId="2727288078" sldId="358"/>
            <ac:spMk id="3" creationId="{13183243-B790-5858-C3A3-585D52C24F55}"/>
          </ac:spMkLst>
        </pc:spChg>
        <pc:spChg chg="add mod">
          <ac:chgData name="Annoeschka Turksema" userId="2f6f921b-f459-4588-aff1-5aa2e1b4be90" providerId="ADAL" clId="{59C72B64-1590-44E4-B4AD-FC377ADFF983}" dt="2023-05-07T18:29:23.939" v="857" actId="26606"/>
          <ac:spMkLst>
            <pc:docMk/>
            <pc:sldMk cId="2727288078" sldId="358"/>
            <ac:spMk id="5127" creationId="{46ADD4D9-5632-E256-3BE3-7ADA30BD48B9}"/>
          </ac:spMkLst>
        </pc:spChg>
        <pc:picChg chg="add mod">
          <ac:chgData name="Annoeschka Turksema" userId="2f6f921b-f459-4588-aff1-5aa2e1b4be90" providerId="ADAL" clId="{59C72B64-1590-44E4-B4AD-FC377ADFF983}" dt="2023-05-07T18:55:56.441" v="1283" actId="1076"/>
          <ac:picMkLst>
            <pc:docMk/>
            <pc:sldMk cId="2727288078" sldId="358"/>
            <ac:picMk id="5122" creationId="{D41CA6E5-1671-2DAE-42E8-A04CC8DADD9E}"/>
          </ac:picMkLst>
        </pc:picChg>
      </pc:sldChg>
      <pc:sldChg chg="modSp new mod ord">
        <pc:chgData name="Annoeschka Turksema" userId="2f6f921b-f459-4588-aff1-5aa2e1b4be90" providerId="ADAL" clId="{59C72B64-1590-44E4-B4AD-FC377ADFF983}" dt="2023-05-07T18:54:17.781" v="1238" actId="20577"/>
        <pc:sldMkLst>
          <pc:docMk/>
          <pc:sldMk cId="294792933" sldId="359"/>
        </pc:sldMkLst>
        <pc:spChg chg="mod">
          <ac:chgData name="Annoeschka Turksema" userId="2f6f921b-f459-4588-aff1-5aa2e1b4be90" providerId="ADAL" clId="{59C72B64-1590-44E4-B4AD-FC377ADFF983}" dt="2023-05-07T18:54:17.781" v="1238" actId="20577"/>
          <ac:spMkLst>
            <pc:docMk/>
            <pc:sldMk cId="294792933" sldId="359"/>
            <ac:spMk id="3" creationId="{95676BBB-E15A-58F4-181F-FD5969BE7B09}"/>
          </ac:spMkLst>
        </pc:spChg>
      </pc:sldChg>
      <pc:sldChg chg="addSp delSp modSp new mod modClrScheme chgLayout">
        <pc:chgData name="Annoeschka Turksema" userId="2f6f921b-f459-4588-aff1-5aa2e1b4be90" providerId="ADAL" clId="{59C72B64-1590-44E4-B4AD-FC377ADFF983}" dt="2023-05-07T19:11:41.604" v="1935" actId="14100"/>
        <pc:sldMkLst>
          <pc:docMk/>
          <pc:sldMk cId="3493838588" sldId="363"/>
        </pc:sldMkLst>
        <pc:spChg chg="del mod ord">
          <ac:chgData name="Annoeschka Turksema" userId="2f6f921b-f459-4588-aff1-5aa2e1b4be90" providerId="ADAL" clId="{59C72B64-1590-44E4-B4AD-FC377ADFF983}" dt="2023-05-07T19:10:09.197" v="1923" actId="700"/>
          <ac:spMkLst>
            <pc:docMk/>
            <pc:sldMk cId="3493838588" sldId="363"/>
            <ac:spMk id="2" creationId="{0D802B36-D8CF-2695-2DD1-1B4A8B1C25E4}"/>
          </ac:spMkLst>
        </pc:spChg>
        <pc:spChg chg="del mod ord">
          <ac:chgData name="Annoeschka Turksema" userId="2f6f921b-f459-4588-aff1-5aa2e1b4be90" providerId="ADAL" clId="{59C72B64-1590-44E4-B4AD-FC377ADFF983}" dt="2023-05-07T19:10:09.197" v="1923" actId="700"/>
          <ac:spMkLst>
            <pc:docMk/>
            <pc:sldMk cId="3493838588" sldId="363"/>
            <ac:spMk id="3" creationId="{A8E92CE8-8E0F-10E9-E129-367835787454}"/>
          </ac:spMkLst>
        </pc:spChg>
        <pc:spChg chg="del">
          <ac:chgData name="Annoeschka Turksema" userId="2f6f921b-f459-4588-aff1-5aa2e1b4be90" providerId="ADAL" clId="{59C72B64-1590-44E4-B4AD-FC377ADFF983}" dt="2023-05-07T19:10:09.197" v="1923" actId="700"/>
          <ac:spMkLst>
            <pc:docMk/>
            <pc:sldMk cId="3493838588" sldId="363"/>
            <ac:spMk id="4" creationId="{5FC85353-7ED6-7C4D-D0A3-AC27C6CD9F9D}"/>
          </ac:spMkLst>
        </pc:spChg>
        <pc:spChg chg="add del mod ord">
          <ac:chgData name="Annoeschka Turksema" userId="2f6f921b-f459-4588-aff1-5aa2e1b4be90" providerId="ADAL" clId="{59C72B64-1590-44E4-B4AD-FC377ADFF983}" dt="2023-05-07T19:10:28.059" v="1927" actId="26606"/>
          <ac:spMkLst>
            <pc:docMk/>
            <pc:sldMk cId="3493838588" sldId="363"/>
            <ac:spMk id="5" creationId="{B9988783-B09A-BB25-AC8D-E7EA9C326113}"/>
          </ac:spMkLst>
        </pc:spChg>
        <pc:spChg chg="add del mod ord">
          <ac:chgData name="Annoeschka Turksema" userId="2f6f921b-f459-4588-aff1-5aa2e1b4be90" providerId="ADAL" clId="{59C72B64-1590-44E4-B4AD-FC377ADFF983}" dt="2023-05-07T19:10:23.017" v="1924" actId="931"/>
          <ac:spMkLst>
            <pc:docMk/>
            <pc:sldMk cId="3493838588" sldId="363"/>
            <ac:spMk id="6" creationId="{29B012C1-A69B-FFDB-841C-01AD47AD2AD3}"/>
          </ac:spMkLst>
        </pc:spChg>
        <pc:spChg chg="add del mod">
          <ac:chgData name="Annoeschka Turksema" userId="2f6f921b-f459-4588-aff1-5aa2e1b4be90" providerId="ADAL" clId="{59C72B64-1590-44E4-B4AD-FC377ADFF983}" dt="2023-05-07T19:10:45.631" v="1930" actId="700"/>
          <ac:spMkLst>
            <pc:docMk/>
            <pc:sldMk cId="3493838588" sldId="363"/>
            <ac:spMk id="10" creationId="{053042D6-6999-27B5-233B-068AF624E6E1}"/>
          </ac:spMkLst>
        </pc:spChg>
        <pc:spChg chg="add del mod ord">
          <ac:chgData name="Annoeschka Turksema" userId="2f6f921b-f459-4588-aff1-5aa2e1b4be90" providerId="ADAL" clId="{59C72B64-1590-44E4-B4AD-FC377ADFF983}" dt="2023-05-07T19:11:29.973" v="1934" actId="26606"/>
          <ac:spMkLst>
            <pc:docMk/>
            <pc:sldMk cId="3493838588" sldId="363"/>
            <ac:spMk id="11" creationId="{04D0E3F5-90D3-A4E5-5D78-ED42D66947E3}"/>
          </ac:spMkLst>
        </pc:spChg>
        <pc:spChg chg="add del mod ord">
          <ac:chgData name="Annoeschka Turksema" userId="2f6f921b-f459-4588-aff1-5aa2e1b4be90" providerId="ADAL" clId="{59C72B64-1590-44E4-B4AD-FC377ADFF983}" dt="2023-05-07T19:11:27.468" v="1931" actId="931"/>
          <ac:spMkLst>
            <pc:docMk/>
            <pc:sldMk cId="3493838588" sldId="363"/>
            <ac:spMk id="12" creationId="{78A40909-2D24-0AE3-56D7-F0861E321EC9}"/>
          </ac:spMkLst>
        </pc:spChg>
        <pc:picChg chg="add del mod">
          <ac:chgData name="Annoeschka Turksema" userId="2f6f921b-f459-4588-aff1-5aa2e1b4be90" providerId="ADAL" clId="{59C72B64-1590-44E4-B4AD-FC377ADFF983}" dt="2023-05-07T19:10:38.901" v="1929" actId="478"/>
          <ac:picMkLst>
            <pc:docMk/>
            <pc:sldMk cId="3493838588" sldId="363"/>
            <ac:picMk id="8" creationId="{8AE1FA04-59DB-5BD8-77C9-3372348AE539}"/>
          </ac:picMkLst>
        </pc:picChg>
        <pc:picChg chg="add mod">
          <ac:chgData name="Annoeschka Turksema" userId="2f6f921b-f459-4588-aff1-5aa2e1b4be90" providerId="ADAL" clId="{59C72B64-1590-44E4-B4AD-FC377ADFF983}" dt="2023-05-07T19:11:41.604" v="1935" actId="14100"/>
          <ac:picMkLst>
            <pc:docMk/>
            <pc:sldMk cId="3493838588" sldId="363"/>
            <ac:picMk id="14" creationId="{BD9A7A9F-9C47-93CF-73A0-FCE58606D4B6}"/>
          </ac:picMkLst>
        </pc:picChg>
      </pc:sldChg>
      <pc:sldChg chg="addSp delSp modSp new mod modClrScheme chgLayout">
        <pc:chgData name="Annoeschka Turksema" userId="2f6f921b-f459-4588-aff1-5aa2e1b4be90" providerId="ADAL" clId="{59C72B64-1590-44E4-B4AD-FC377ADFF983}" dt="2023-05-07T19:19:29.833" v="1974" actId="26606"/>
        <pc:sldMkLst>
          <pc:docMk/>
          <pc:sldMk cId="1532491158" sldId="367"/>
        </pc:sldMkLst>
        <pc:spChg chg="add del">
          <ac:chgData name="Annoeschka Turksema" userId="2f6f921b-f459-4588-aff1-5aa2e1b4be90" providerId="ADAL" clId="{59C72B64-1590-44E4-B4AD-FC377ADFF983}" dt="2023-05-07T19:19:19.287" v="1971" actId="26606"/>
          <ac:spMkLst>
            <pc:docMk/>
            <pc:sldMk cId="1532491158" sldId="367"/>
            <ac:spMk id="2" creationId="{DB3B6E0C-BD57-B441-907D-C35B524D5833}"/>
          </ac:spMkLst>
        </pc:spChg>
        <pc:spChg chg="mod ord">
          <ac:chgData name="Annoeschka Turksema" userId="2f6f921b-f459-4588-aff1-5aa2e1b4be90" providerId="ADAL" clId="{59C72B64-1590-44E4-B4AD-FC377ADFF983}" dt="2023-05-07T19:19:29.833" v="1974" actId="26606"/>
          <ac:spMkLst>
            <pc:docMk/>
            <pc:sldMk cId="1532491158" sldId="367"/>
            <ac:spMk id="3" creationId="{6E92FF00-AA6E-F27E-EA75-68CC17F2C50F}"/>
          </ac:spMkLst>
        </pc:spChg>
        <pc:spChg chg="add del mod">
          <ac:chgData name="Annoeschka Turksema" userId="2f6f921b-f459-4588-aff1-5aa2e1b4be90" providerId="ADAL" clId="{59C72B64-1590-44E4-B4AD-FC377ADFF983}" dt="2023-05-07T19:19:13.384" v="1966" actId="26606"/>
          <ac:spMkLst>
            <pc:docMk/>
            <pc:sldMk cId="1532491158" sldId="367"/>
            <ac:spMk id="2055" creationId="{6B87DCDA-76CA-C823-F29E-A27E992A9059}"/>
          </ac:spMkLst>
        </pc:spChg>
        <pc:spChg chg="add del mod">
          <ac:chgData name="Annoeschka Turksema" userId="2f6f921b-f459-4588-aff1-5aa2e1b4be90" providerId="ADAL" clId="{59C72B64-1590-44E4-B4AD-FC377ADFF983}" dt="2023-05-07T19:19:13.384" v="1966" actId="26606"/>
          <ac:spMkLst>
            <pc:docMk/>
            <pc:sldMk cId="1532491158" sldId="367"/>
            <ac:spMk id="2057" creationId="{EFB89E59-6C0F-1D17-93ED-D643BD53A9AB}"/>
          </ac:spMkLst>
        </pc:spChg>
        <pc:spChg chg="add del mod">
          <ac:chgData name="Annoeschka Turksema" userId="2f6f921b-f459-4588-aff1-5aa2e1b4be90" providerId="ADAL" clId="{59C72B64-1590-44E4-B4AD-FC377ADFF983}" dt="2023-05-07T19:19:13.384" v="1966" actId="26606"/>
          <ac:spMkLst>
            <pc:docMk/>
            <pc:sldMk cId="1532491158" sldId="367"/>
            <ac:spMk id="2059" creationId="{37162114-FF77-550A-8F6B-278307B3AC2D}"/>
          </ac:spMkLst>
        </pc:spChg>
        <pc:spChg chg="add del mod">
          <ac:chgData name="Annoeschka Turksema" userId="2f6f921b-f459-4588-aff1-5aa2e1b4be90" providerId="ADAL" clId="{59C72B64-1590-44E4-B4AD-FC377ADFF983}" dt="2023-05-07T19:19:17.512" v="1968" actId="26606"/>
          <ac:spMkLst>
            <pc:docMk/>
            <pc:sldMk cId="1532491158" sldId="367"/>
            <ac:spMk id="2061" creationId="{885C4B8B-5024-4441-5F36-B8D1118F38D8}"/>
          </ac:spMkLst>
        </pc:spChg>
        <pc:spChg chg="add del mod">
          <ac:chgData name="Annoeschka Turksema" userId="2f6f921b-f459-4588-aff1-5aa2e1b4be90" providerId="ADAL" clId="{59C72B64-1590-44E4-B4AD-FC377ADFF983}" dt="2023-05-07T19:19:19.282" v="1970" actId="26606"/>
          <ac:spMkLst>
            <pc:docMk/>
            <pc:sldMk cId="1532491158" sldId="367"/>
            <ac:spMk id="2063" creationId="{700B493A-3A36-3433-5B12-CF429227C3FC}"/>
          </ac:spMkLst>
        </pc:spChg>
        <pc:spChg chg="add del mod">
          <ac:chgData name="Annoeschka Turksema" userId="2f6f921b-f459-4588-aff1-5aa2e1b4be90" providerId="ADAL" clId="{59C72B64-1590-44E4-B4AD-FC377ADFF983}" dt="2023-05-07T19:19:29.833" v="1974" actId="26606"/>
          <ac:spMkLst>
            <pc:docMk/>
            <pc:sldMk cId="1532491158" sldId="367"/>
            <ac:spMk id="2065" creationId="{51ED7529-FF86-33EA-0110-FBFAAB324C8C}"/>
          </ac:spMkLst>
        </pc:spChg>
        <pc:spChg chg="add del mod">
          <ac:chgData name="Annoeschka Turksema" userId="2f6f921b-f459-4588-aff1-5aa2e1b4be90" providerId="ADAL" clId="{59C72B64-1590-44E4-B4AD-FC377ADFF983}" dt="2023-05-07T19:19:29.828" v="1973" actId="26606"/>
          <ac:spMkLst>
            <pc:docMk/>
            <pc:sldMk cId="1532491158" sldId="367"/>
            <ac:spMk id="2070" creationId="{FA836130-FC79-05C7-5CD3-D79F9D5FA03B}"/>
          </ac:spMkLst>
        </pc:spChg>
        <pc:spChg chg="add del mod">
          <ac:chgData name="Annoeschka Turksema" userId="2f6f921b-f459-4588-aff1-5aa2e1b4be90" providerId="ADAL" clId="{59C72B64-1590-44E4-B4AD-FC377ADFF983}" dt="2023-05-07T19:19:29.828" v="1973" actId="26606"/>
          <ac:spMkLst>
            <pc:docMk/>
            <pc:sldMk cId="1532491158" sldId="367"/>
            <ac:spMk id="2072" creationId="{78BC4725-D0AE-FCCC-BDB9-265352A16FE5}"/>
          </ac:spMkLst>
        </pc:spChg>
        <pc:spChg chg="add del mod">
          <ac:chgData name="Annoeschka Turksema" userId="2f6f921b-f459-4588-aff1-5aa2e1b4be90" providerId="ADAL" clId="{59C72B64-1590-44E4-B4AD-FC377ADFF983}" dt="2023-05-07T19:19:29.828" v="1973" actId="26606"/>
          <ac:spMkLst>
            <pc:docMk/>
            <pc:sldMk cId="1532491158" sldId="367"/>
            <ac:spMk id="2074" creationId="{C3DEEB65-C2B6-F468-0911-A435930A4221}"/>
          </ac:spMkLst>
        </pc:spChg>
        <pc:spChg chg="add mod">
          <ac:chgData name="Annoeschka Turksema" userId="2f6f921b-f459-4588-aff1-5aa2e1b4be90" providerId="ADAL" clId="{59C72B64-1590-44E4-B4AD-FC377ADFF983}" dt="2023-05-07T19:19:29.833" v="1974" actId="26606"/>
          <ac:spMkLst>
            <pc:docMk/>
            <pc:sldMk cId="1532491158" sldId="367"/>
            <ac:spMk id="2076" creationId="{9B58FF03-697C-022D-C01E-82ED7851FC63}"/>
          </ac:spMkLst>
        </pc:spChg>
        <pc:picChg chg="add mod ord">
          <ac:chgData name="Annoeschka Turksema" userId="2f6f921b-f459-4588-aff1-5aa2e1b4be90" providerId="ADAL" clId="{59C72B64-1590-44E4-B4AD-FC377ADFF983}" dt="2023-05-07T19:19:29.833" v="1974" actId="26606"/>
          <ac:picMkLst>
            <pc:docMk/>
            <pc:sldMk cId="1532491158" sldId="367"/>
            <ac:picMk id="2050" creationId="{ABAEFACD-C0A4-913D-AB9D-B5B59A029321}"/>
          </ac:picMkLst>
        </pc:picChg>
      </pc:sldChg>
      <pc:sldChg chg="addSp delSp modSp new">
        <pc:chgData name="Annoeschka Turksema" userId="2f6f921b-f459-4588-aff1-5aa2e1b4be90" providerId="ADAL" clId="{59C72B64-1590-44E4-B4AD-FC377ADFF983}" dt="2023-05-07T19:21:48.427" v="1975"/>
        <pc:sldMkLst>
          <pc:docMk/>
          <pc:sldMk cId="689509962" sldId="368"/>
        </pc:sldMkLst>
        <pc:spChg chg="del">
          <ac:chgData name="Annoeschka Turksema" userId="2f6f921b-f459-4588-aff1-5aa2e1b4be90" providerId="ADAL" clId="{59C72B64-1590-44E4-B4AD-FC377ADFF983}" dt="2023-05-07T19:21:48.427" v="1975"/>
          <ac:spMkLst>
            <pc:docMk/>
            <pc:sldMk cId="689509962" sldId="368"/>
            <ac:spMk id="3" creationId="{C89BC004-BD35-8DDB-D27D-7849ED16FCF8}"/>
          </ac:spMkLst>
        </pc:spChg>
        <pc:picChg chg="add mod">
          <ac:chgData name="Annoeschka Turksema" userId="2f6f921b-f459-4588-aff1-5aa2e1b4be90" providerId="ADAL" clId="{59C72B64-1590-44E4-B4AD-FC377ADFF983}" dt="2023-05-07T19:21:48.427" v="1975"/>
          <ac:picMkLst>
            <pc:docMk/>
            <pc:sldMk cId="689509962" sldId="368"/>
            <ac:picMk id="3074" creationId="{2C54705A-E7E8-A058-F0CB-E7C89FBA016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1065C-DCA2-448A-A532-CEC557FB2422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820986-D0BD-406F-B467-1B4EA9D02439}">
      <dgm:prSet custT="1"/>
      <dgm:spPr/>
      <dgm:t>
        <a:bodyPr/>
        <a:lstStyle/>
        <a:p>
          <a:r>
            <a:rPr lang="nl-NL" sz="2800" b="1" dirty="0"/>
            <a:t>Maar, service kost wel geld…..</a:t>
          </a:r>
          <a:endParaRPr lang="en-US" sz="2800" b="1" dirty="0"/>
        </a:p>
      </dgm:t>
    </dgm:pt>
    <dgm:pt modelId="{7D5A14DC-AB28-48CB-87F5-CFAC417A543D}" type="parTrans" cxnId="{CD856A9B-2712-4F33-9958-F1F662AF8465}">
      <dgm:prSet/>
      <dgm:spPr/>
      <dgm:t>
        <a:bodyPr/>
        <a:lstStyle/>
        <a:p>
          <a:endParaRPr lang="en-US"/>
        </a:p>
      </dgm:t>
    </dgm:pt>
    <dgm:pt modelId="{0FCA03D6-1848-479C-87CB-65E0CA1A2C4A}" type="sibTrans" cxnId="{CD856A9B-2712-4F33-9958-F1F662AF8465}">
      <dgm:prSet/>
      <dgm:spPr/>
      <dgm:t>
        <a:bodyPr/>
        <a:lstStyle/>
        <a:p>
          <a:endParaRPr lang="en-US"/>
        </a:p>
      </dgm:t>
    </dgm:pt>
    <dgm:pt modelId="{FD706A3C-A218-4F7A-A40A-B3686801358C}">
      <dgm:prSet/>
      <dgm:spPr/>
      <dgm:t>
        <a:bodyPr/>
        <a:lstStyle/>
        <a:p>
          <a:r>
            <a:rPr lang="nl-NL"/>
            <a:t>De hoeveelheid service en de manier waarop je service verleent hangt af van:</a:t>
          </a:r>
          <a:endParaRPr lang="en-US"/>
        </a:p>
      </dgm:t>
    </dgm:pt>
    <dgm:pt modelId="{FE0AFD38-F799-4369-8B34-9287451A3118}" type="parTrans" cxnId="{53625D83-73D4-42ED-917E-B52BCB254C53}">
      <dgm:prSet/>
      <dgm:spPr/>
      <dgm:t>
        <a:bodyPr/>
        <a:lstStyle/>
        <a:p>
          <a:endParaRPr lang="en-US"/>
        </a:p>
      </dgm:t>
    </dgm:pt>
    <dgm:pt modelId="{1B7A96D9-7801-4E01-A4B4-8C5A2D2C0C13}" type="sibTrans" cxnId="{53625D83-73D4-42ED-917E-B52BCB254C53}">
      <dgm:prSet/>
      <dgm:spPr/>
      <dgm:t>
        <a:bodyPr/>
        <a:lstStyle/>
        <a:p>
          <a:endParaRPr lang="en-US"/>
        </a:p>
      </dgm:t>
    </dgm:pt>
    <dgm:pt modelId="{1896F007-4040-4D2A-B329-02874B1BCD36}">
      <dgm:prSet/>
      <dgm:spPr/>
      <dgm:t>
        <a:bodyPr/>
        <a:lstStyle/>
        <a:p>
          <a:r>
            <a:rPr lang="nl-NL" dirty="0"/>
            <a:t>De winkelformule (op welke doelgroep richt jij je)</a:t>
          </a:r>
          <a:endParaRPr lang="en-US" dirty="0"/>
        </a:p>
      </dgm:t>
    </dgm:pt>
    <dgm:pt modelId="{AD519A00-DE3E-4B0C-85A9-EF06CA98C9DB}" type="parTrans" cxnId="{82EA2A4E-6E4D-43AB-B5D1-07A405B235F7}">
      <dgm:prSet/>
      <dgm:spPr/>
      <dgm:t>
        <a:bodyPr/>
        <a:lstStyle/>
        <a:p>
          <a:endParaRPr lang="en-US"/>
        </a:p>
      </dgm:t>
    </dgm:pt>
    <dgm:pt modelId="{1E1089CE-EE2C-469D-96A8-ABE592B9D09E}" type="sibTrans" cxnId="{82EA2A4E-6E4D-43AB-B5D1-07A405B235F7}">
      <dgm:prSet/>
      <dgm:spPr/>
      <dgm:t>
        <a:bodyPr/>
        <a:lstStyle/>
        <a:p>
          <a:endParaRPr lang="en-US"/>
        </a:p>
      </dgm:t>
    </dgm:pt>
    <dgm:pt modelId="{6EE32F48-EEBC-4F71-971D-DB1A9DA1B274}">
      <dgm:prSet/>
      <dgm:spPr/>
      <dgm:t>
        <a:bodyPr/>
        <a:lstStyle/>
        <a:p>
          <a:r>
            <a:rPr lang="nl-NL"/>
            <a:t>Het verkoopsysteem (bediening of zelfbediening)</a:t>
          </a:r>
          <a:endParaRPr lang="en-US"/>
        </a:p>
      </dgm:t>
    </dgm:pt>
    <dgm:pt modelId="{F83381EB-1A00-4485-875B-AE4A487FBF19}" type="parTrans" cxnId="{7D862CA9-DD35-4F45-A24D-E789E0C40913}">
      <dgm:prSet/>
      <dgm:spPr/>
      <dgm:t>
        <a:bodyPr/>
        <a:lstStyle/>
        <a:p>
          <a:endParaRPr lang="en-US"/>
        </a:p>
      </dgm:t>
    </dgm:pt>
    <dgm:pt modelId="{7416E2AF-5D51-4467-B1C1-8E9744001831}" type="sibTrans" cxnId="{7D862CA9-DD35-4F45-A24D-E789E0C40913}">
      <dgm:prSet/>
      <dgm:spPr/>
      <dgm:t>
        <a:bodyPr/>
        <a:lstStyle/>
        <a:p>
          <a:endParaRPr lang="en-US"/>
        </a:p>
      </dgm:t>
    </dgm:pt>
    <dgm:pt modelId="{54976F0F-0015-45D8-9DC6-AC7ABE050C1D}">
      <dgm:prSet/>
      <dgm:spPr/>
      <dgm:t>
        <a:bodyPr/>
        <a:lstStyle/>
        <a:p>
          <a:r>
            <a:rPr lang="nl-NL"/>
            <a:t>De organisatie (wel of geen keten)</a:t>
          </a:r>
          <a:endParaRPr lang="en-US"/>
        </a:p>
      </dgm:t>
    </dgm:pt>
    <dgm:pt modelId="{8EB02531-3801-4275-A359-CB5602BB8664}" type="parTrans" cxnId="{61747EA2-E88D-46D7-9FA2-45CB115234DD}">
      <dgm:prSet/>
      <dgm:spPr/>
      <dgm:t>
        <a:bodyPr/>
        <a:lstStyle/>
        <a:p>
          <a:endParaRPr lang="en-US"/>
        </a:p>
      </dgm:t>
    </dgm:pt>
    <dgm:pt modelId="{65216DE2-5FB7-42A6-BB8C-A00D9968F8ED}" type="sibTrans" cxnId="{61747EA2-E88D-46D7-9FA2-45CB115234DD}">
      <dgm:prSet/>
      <dgm:spPr/>
      <dgm:t>
        <a:bodyPr/>
        <a:lstStyle/>
        <a:p>
          <a:endParaRPr lang="en-US"/>
        </a:p>
      </dgm:t>
    </dgm:pt>
    <dgm:pt modelId="{D7F08615-2F36-45FA-B847-DD2C3E9562D9}" type="pres">
      <dgm:prSet presAssocID="{7751065C-DCA2-448A-A532-CEC557FB2422}" presName="Name0" presStyleCnt="0">
        <dgm:presLayoutVars>
          <dgm:dir/>
          <dgm:animLvl val="lvl"/>
          <dgm:resizeHandles val="exact"/>
        </dgm:presLayoutVars>
      </dgm:prSet>
      <dgm:spPr/>
    </dgm:pt>
    <dgm:pt modelId="{D5B445DD-1C6D-478C-90BA-15A3AE91A0C8}" type="pres">
      <dgm:prSet presAssocID="{FD706A3C-A218-4F7A-A40A-B3686801358C}" presName="boxAndChildren" presStyleCnt="0"/>
      <dgm:spPr/>
    </dgm:pt>
    <dgm:pt modelId="{F1FBFFB8-D4C6-408B-AFD9-E38CA949ABF5}" type="pres">
      <dgm:prSet presAssocID="{FD706A3C-A218-4F7A-A40A-B3686801358C}" presName="parentTextBox" presStyleLbl="node1" presStyleIdx="0" presStyleCnt="2"/>
      <dgm:spPr/>
    </dgm:pt>
    <dgm:pt modelId="{56F5339D-38F0-4F25-AEBF-B5871B4A67D7}" type="pres">
      <dgm:prSet presAssocID="{FD706A3C-A218-4F7A-A40A-B3686801358C}" presName="entireBox" presStyleLbl="node1" presStyleIdx="0" presStyleCnt="2"/>
      <dgm:spPr/>
    </dgm:pt>
    <dgm:pt modelId="{1E8B5EAB-D90A-485A-A781-F6917A4AE32D}" type="pres">
      <dgm:prSet presAssocID="{FD706A3C-A218-4F7A-A40A-B3686801358C}" presName="descendantBox" presStyleCnt="0"/>
      <dgm:spPr/>
    </dgm:pt>
    <dgm:pt modelId="{8F6EB88A-EF08-4D74-AF1C-9F955D42351B}" type="pres">
      <dgm:prSet presAssocID="{1896F007-4040-4D2A-B329-02874B1BCD36}" presName="childTextBox" presStyleLbl="fgAccFollowNode1" presStyleIdx="0" presStyleCnt="3">
        <dgm:presLayoutVars>
          <dgm:bulletEnabled val="1"/>
        </dgm:presLayoutVars>
      </dgm:prSet>
      <dgm:spPr/>
    </dgm:pt>
    <dgm:pt modelId="{3D502A10-D500-4181-880A-681113CAA358}" type="pres">
      <dgm:prSet presAssocID="{6EE32F48-EEBC-4F71-971D-DB1A9DA1B274}" presName="childTextBox" presStyleLbl="fgAccFollowNode1" presStyleIdx="1" presStyleCnt="3">
        <dgm:presLayoutVars>
          <dgm:bulletEnabled val="1"/>
        </dgm:presLayoutVars>
      </dgm:prSet>
      <dgm:spPr/>
    </dgm:pt>
    <dgm:pt modelId="{A069CC86-FACF-4243-9F09-EF967CD7A243}" type="pres">
      <dgm:prSet presAssocID="{54976F0F-0015-45D8-9DC6-AC7ABE050C1D}" presName="childTextBox" presStyleLbl="fgAccFollowNode1" presStyleIdx="2" presStyleCnt="3">
        <dgm:presLayoutVars>
          <dgm:bulletEnabled val="1"/>
        </dgm:presLayoutVars>
      </dgm:prSet>
      <dgm:spPr/>
    </dgm:pt>
    <dgm:pt modelId="{B238EDC3-1080-4C94-85D6-EF177A65B024}" type="pres">
      <dgm:prSet presAssocID="{0FCA03D6-1848-479C-87CB-65E0CA1A2C4A}" presName="sp" presStyleCnt="0"/>
      <dgm:spPr/>
    </dgm:pt>
    <dgm:pt modelId="{920C161C-02A1-4F36-8BBB-192C36F70D20}" type="pres">
      <dgm:prSet presAssocID="{A8820986-D0BD-406F-B467-1B4EA9D02439}" presName="arrowAndChildren" presStyleCnt="0"/>
      <dgm:spPr/>
    </dgm:pt>
    <dgm:pt modelId="{BDA02CDE-0B3A-4AE9-A2A1-FE61A04B1299}" type="pres">
      <dgm:prSet presAssocID="{A8820986-D0BD-406F-B467-1B4EA9D02439}" presName="parentTextArrow" presStyleLbl="node1" presStyleIdx="1" presStyleCnt="2" custLinFactNeighborY="-2614"/>
      <dgm:spPr/>
    </dgm:pt>
  </dgm:ptLst>
  <dgm:cxnLst>
    <dgm:cxn modelId="{C963740F-FE2D-4E19-ABD8-3C15DC5C6782}" type="presOf" srcId="{A8820986-D0BD-406F-B467-1B4EA9D02439}" destId="{BDA02CDE-0B3A-4AE9-A2A1-FE61A04B1299}" srcOrd="0" destOrd="0" presId="urn:microsoft.com/office/officeart/2005/8/layout/process4"/>
    <dgm:cxn modelId="{03F2511B-255C-42B6-A280-73A8075C55A4}" type="presOf" srcId="{FD706A3C-A218-4F7A-A40A-B3686801358C}" destId="{56F5339D-38F0-4F25-AEBF-B5871B4A67D7}" srcOrd="1" destOrd="0" presId="urn:microsoft.com/office/officeart/2005/8/layout/process4"/>
    <dgm:cxn modelId="{182BB43F-6FE3-43B0-B3E4-8F5D4BC5B5F2}" type="presOf" srcId="{1896F007-4040-4D2A-B329-02874B1BCD36}" destId="{8F6EB88A-EF08-4D74-AF1C-9F955D42351B}" srcOrd="0" destOrd="0" presId="urn:microsoft.com/office/officeart/2005/8/layout/process4"/>
    <dgm:cxn modelId="{235F4749-261F-4A4E-98FE-C79B6F25EDB1}" type="presOf" srcId="{54976F0F-0015-45D8-9DC6-AC7ABE050C1D}" destId="{A069CC86-FACF-4243-9F09-EF967CD7A243}" srcOrd="0" destOrd="0" presId="urn:microsoft.com/office/officeart/2005/8/layout/process4"/>
    <dgm:cxn modelId="{82EA2A4E-6E4D-43AB-B5D1-07A405B235F7}" srcId="{FD706A3C-A218-4F7A-A40A-B3686801358C}" destId="{1896F007-4040-4D2A-B329-02874B1BCD36}" srcOrd="0" destOrd="0" parTransId="{AD519A00-DE3E-4B0C-85A9-EF06CA98C9DB}" sibTransId="{1E1089CE-EE2C-469D-96A8-ABE592B9D09E}"/>
    <dgm:cxn modelId="{53625D83-73D4-42ED-917E-B52BCB254C53}" srcId="{7751065C-DCA2-448A-A532-CEC557FB2422}" destId="{FD706A3C-A218-4F7A-A40A-B3686801358C}" srcOrd="1" destOrd="0" parTransId="{FE0AFD38-F799-4369-8B34-9287451A3118}" sibTransId="{1B7A96D9-7801-4E01-A4B4-8C5A2D2C0C13}"/>
    <dgm:cxn modelId="{CD856A9B-2712-4F33-9958-F1F662AF8465}" srcId="{7751065C-DCA2-448A-A532-CEC557FB2422}" destId="{A8820986-D0BD-406F-B467-1B4EA9D02439}" srcOrd="0" destOrd="0" parTransId="{7D5A14DC-AB28-48CB-87F5-CFAC417A543D}" sibTransId="{0FCA03D6-1848-479C-87CB-65E0CA1A2C4A}"/>
    <dgm:cxn modelId="{61747EA2-E88D-46D7-9FA2-45CB115234DD}" srcId="{FD706A3C-A218-4F7A-A40A-B3686801358C}" destId="{54976F0F-0015-45D8-9DC6-AC7ABE050C1D}" srcOrd="2" destOrd="0" parTransId="{8EB02531-3801-4275-A359-CB5602BB8664}" sibTransId="{65216DE2-5FB7-42A6-BB8C-A00D9968F8ED}"/>
    <dgm:cxn modelId="{7D862CA9-DD35-4F45-A24D-E789E0C40913}" srcId="{FD706A3C-A218-4F7A-A40A-B3686801358C}" destId="{6EE32F48-EEBC-4F71-971D-DB1A9DA1B274}" srcOrd="1" destOrd="0" parTransId="{F83381EB-1A00-4485-875B-AE4A487FBF19}" sibTransId="{7416E2AF-5D51-4467-B1C1-8E9744001831}"/>
    <dgm:cxn modelId="{32E288B1-B1FB-4694-AC0F-C89B6E1AF0C8}" type="presOf" srcId="{6EE32F48-EEBC-4F71-971D-DB1A9DA1B274}" destId="{3D502A10-D500-4181-880A-681113CAA358}" srcOrd="0" destOrd="0" presId="urn:microsoft.com/office/officeart/2005/8/layout/process4"/>
    <dgm:cxn modelId="{424A50C5-D485-484B-9D37-9C9FF5BECC55}" type="presOf" srcId="{7751065C-DCA2-448A-A532-CEC557FB2422}" destId="{D7F08615-2F36-45FA-B847-DD2C3E9562D9}" srcOrd="0" destOrd="0" presId="urn:microsoft.com/office/officeart/2005/8/layout/process4"/>
    <dgm:cxn modelId="{DDD10EFA-4857-42A1-99EE-076D40BC3544}" type="presOf" srcId="{FD706A3C-A218-4F7A-A40A-B3686801358C}" destId="{F1FBFFB8-D4C6-408B-AFD9-E38CA949ABF5}" srcOrd="0" destOrd="0" presId="urn:microsoft.com/office/officeart/2005/8/layout/process4"/>
    <dgm:cxn modelId="{C32BA0ED-58C7-4B5B-A042-881C75C2861E}" type="presParOf" srcId="{D7F08615-2F36-45FA-B847-DD2C3E9562D9}" destId="{D5B445DD-1C6D-478C-90BA-15A3AE91A0C8}" srcOrd="0" destOrd="0" presId="urn:microsoft.com/office/officeart/2005/8/layout/process4"/>
    <dgm:cxn modelId="{4717D487-A58D-4D66-A551-BF32A9C71DC9}" type="presParOf" srcId="{D5B445DD-1C6D-478C-90BA-15A3AE91A0C8}" destId="{F1FBFFB8-D4C6-408B-AFD9-E38CA949ABF5}" srcOrd="0" destOrd="0" presId="urn:microsoft.com/office/officeart/2005/8/layout/process4"/>
    <dgm:cxn modelId="{117A25C8-9A65-4DFE-AFC4-EC2E4042F6C9}" type="presParOf" srcId="{D5B445DD-1C6D-478C-90BA-15A3AE91A0C8}" destId="{56F5339D-38F0-4F25-AEBF-B5871B4A67D7}" srcOrd="1" destOrd="0" presId="urn:microsoft.com/office/officeart/2005/8/layout/process4"/>
    <dgm:cxn modelId="{A4BAAD6C-0310-40C6-BB3B-34ECD051DF39}" type="presParOf" srcId="{D5B445DD-1C6D-478C-90BA-15A3AE91A0C8}" destId="{1E8B5EAB-D90A-485A-A781-F6917A4AE32D}" srcOrd="2" destOrd="0" presId="urn:microsoft.com/office/officeart/2005/8/layout/process4"/>
    <dgm:cxn modelId="{5D562F4A-6CE3-453C-83C6-9C824581CDA7}" type="presParOf" srcId="{1E8B5EAB-D90A-485A-A781-F6917A4AE32D}" destId="{8F6EB88A-EF08-4D74-AF1C-9F955D42351B}" srcOrd="0" destOrd="0" presId="urn:microsoft.com/office/officeart/2005/8/layout/process4"/>
    <dgm:cxn modelId="{FC26743F-21EE-4134-BE88-8F416761466B}" type="presParOf" srcId="{1E8B5EAB-D90A-485A-A781-F6917A4AE32D}" destId="{3D502A10-D500-4181-880A-681113CAA358}" srcOrd="1" destOrd="0" presId="urn:microsoft.com/office/officeart/2005/8/layout/process4"/>
    <dgm:cxn modelId="{5E3E2A54-C6E0-444D-BCB6-D311DA438F3E}" type="presParOf" srcId="{1E8B5EAB-D90A-485A-A781-F6917A4AE32D}" destId="{A069CC86-FACF-4243-9F09-EF967CD7A243}" srcOrd="2" destOrd="0" presId="urn:microsoft.com/office/officeart/2005/8/layout/process4"/>
    <dgm:cxn modelId="{9F1493BC-81D4-4875-AA02-1FF3051765E0}" type="presParOf" srcId="{D7F08615-2F36-45FA-B847-DD2C3E9562D9}" destId="{B238EDC3-1080-4C94-85D6-EF177A65B024}" srcOrd="1" destOrd="0" presId="urn:microsoft.com/office/officeart/2005/8/layout/process4"/>
    <dgm:cxn modelId="{95602DC5-F578-41CF-AC54-E85AA93A2CBF}" type="presParOf" srcId="{D7F08615-2F36-45FA-B847-DD2C3E9562D9}" destId="{920C161C-02A1-4F36-8BBB-192C36F70D20}" srcOrd="2" destOrd="0" presId="urn:microsoft.com/office/officeart/2005/8/layout/process4"/>
    <dgm:cxn modelId="{3890EC4B-7EC9-4CDD-95DC-7FB1B467BB05}" type="presParOf" srcId="{920C161C-02A1-4F36-8BBB-192C36F70D20}" destId="{BDA02CDE-0B3A-4AE9-A2A1-FE61A04B12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011A4-99FF-4AD6-ACE9-1200E91D46F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ABAFF3A-AFB1-4CBC-A714-846C7C8E7B5B}">
      <dgm:prSet/>
      <dgm:spPr/>
      <dgm:t>
        <a:bodyPr/>
        <a:lstStyle/>
        <a:p>
          <a:r>
            <a:rPr lang="nl-NL"/>
            <a:t>Pre-salesservice</a:t>
          </a:r>
          <a:endParaRPr lang="en-US"/>
        </a:p>
      </dgm:t>
    </dgm:pt>
    <dgm:pt modelId="{EE00CEE2-B7B1-4CE4-AF82-D4FEF1105049}" type="parTrans" cxnId="{BCB71F12-8145-4C8B-A895-BCD6F51FF335}">
      <dgm:prSet/>
      <dgm:spPr/>
      <dgm:t>
        <a:bodyPr/>
        <a:lstStyle/>
        <a:p>
          <a:endParaRPr lang="en-US"/>
        </a:p>
      </dgm:t>
    </dgm:pt>
    <dgm:pt modelId="{E2F59A5D-BA76-4F31-9BC8-7923360F9C85}" type="sibTrans" cxnId="{BCB71F12-8145-4C8B-A895-BCD6F51FF335}">
      <dgm:prSet/>
      <dgm:spPr/>
      <dgm:t>
        <a:bodyPr/>
        <a:lstStyle/>
        <a:p>
          <a:endParaRPr lang="en-US"/>
        </a:p>
      </dgm:t>
    </dgm:pt>
    <dgm:pt modelId="{67526C6C-C6E4-4E4E-A398-02205D83E31A}">
      <dgm:prSet/>
      <dgm:spPr/>
      <dgm:t>
        <a:bodyPr/>
        <a:lstStyle/>
        <a:p>
          <a:r>
            <a:rPr lang="nl-NL"/>
            <a:t>Salesservice</a:t>
          </a:r>
          <a:endParaRPr lang="en-US"/>
        </a:p>
      </dgm:t>
    </dgm:pt>
    <dgm:pt modelId="{61ECB07B-C6BE-4CFB-BFE3-DFF2E7121C04}" type="parTrans" cxnId="{79AA8D8A-F246-41EC-89F7-0448F5C648DA}">
      <dgm:prSet/>
      <dgm:spPr/>
      <dgm:t>
        <a:bodyPr/>
        <a:lstStyle/>
        <a:p>
          <a:endParaRPr lang="en-US"/>
        </a:p>
      </dgm:t>
    </dgm:pt>
    <dgm:pt modelId="{91A911EF-785E-4B4E-8678-EE199BACE2A8}" type="sibTrans" cxnId="{79AA8D8A-F246-41EC-89F7-0448F5C648DA}">
      <dgm:prSet/>
      <dgm:spPr/>
      <dgm:t>
        <a:bodyPr/>
        <a:lstStyle/>
        <a:p>
          <a:endParaRPr lang="en-US"/>
        </a:p>
      </dgm:t>
    </dgm:pt>
    <dgm:pt modelId="{011CCEB0-FB40-4C24-9CDA-198DCE90F1D0}">
      <dgm:prSet/>
      <dgm:spPr/>
      <dgm:t>
        <a:bodyPr/>
        <a:lstStyle/>
        <a:p>
          <a:r>
            <a:rPr lang="nl-NL"/>
            <a:t>After-salesservice</a:t>
          </a:r>
          <a:endParaRPr lang="en-US"/>
        </a:p>
      </dgm:t>
    </dgm:pt>
    <dgm:pt modelId="{0DD554A3-53E3-4276-A44A-5546662B6986}" type="parTrans" cxnId="{34F7E24E-E136-407A-957B-C08A4B2E9A8F}">
      <dgm:prSet/>
      <dgm:spPr/>
      <dgm:t>
        <a:bodyPr/>
        <a:lstStyle/>
        <a:p>
          <a:endParaRPr lang="en-US"/>
        </a:p>
      </dgm:t>
    </dgm:pt>
    <dgm:pt modelId="{B7DB5055-0553-447D-B0D1-0145CF2AE304}" type="sibTrans" cxnId="{34F7E24E-E136-407A-957B-C08A4B2E9A8F}">
      <dgm:prSet/>
      <dgm:spPr/>
      <dgm:t>
        <a:bodyPr/>
        <a:lstStyle/>
        <a:p>
          <a:endParaRPr lang="en-US"/>
        </a:p>
      </dgm:t>
    </dgm:pt>
    <dgm:pt modelId="{004A07DD-6592-468D-B899-7C6245704E64}" type="pres">
      <dgm:prSet presAssocID="{25E011A4-99FF-4AD6-ACE9-1200E91D46F7}" presName="linear" presStyleCnt="0">
        <dgm:presLayoutVars>
          <dgm:animLvl val="lvl"/>
          <dgm:resizeHandles val="exact"/>
        </dgm:presLayoutVars>
      </dgm:prSet>
      <dgm:spPr/>
    </dgm:pt>
    <dgm:pt modelId="{0771D0FB-3DCC-440B-82ED-9CEA1AA54146}" type="pres">
      <dgm:prSet presAssocID="{5ABAFF3A-AFB1-4CBC-A714-846C7C8E7B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AC712C-B2E8-4FE4-9F6F-B44B5E4136D7}" type="pres">
      <dgm:prSet presAssocID="{E2F59A5D-BA76-4F31-9BC8-7923360F9C85}" presName="spacer" presStyleCnt="0"/>
      <dgm:spPr/>
    </dgm:pt>
    <dgm:pt modelId="{0D3B5865-881B-4B77-98B1-89933D59576C}" type="pres">
      <dgm:prSet presAssocID="{67526C6C-C6E4-4E4E-A398-02205D83E3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878C0A7-2FD4-4C4F-8FB2-3C9C6293D168}" type="pres">
      <dgm:prSet presAssocID="{91A911EF-785E-4B4E-8678-EE199BACE2A8}" presName="spacer" presStyleCnt="0"/>
      <dgm:spPr/>
    </dgm:pt>
    <dgm:pt modelId="{5014F43F-A54C-49CC-8C6E-2FD49C7C4248}" type="pres">
      <dgm:prSet presAssocID="{011CCEB0-FB40-4C24-9CDA-198DCE90F1D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CB71F12-8145-4C8B-A895-BCD6F51FF335}" srcId="{25E011A4-99FF-4AD6-ACE9-1200E91D46F7}" destId="{5ABAFF3A-AFB1-4CBC-A714-846C7C8E7B5B}" srcOrd="0" destOrd="0" parTransId="{EE00CEE2-B7B1-4CE4-AF82-D4FEF1105049}" sibTransId="{E2F59A5D-BA76-4F31-9BC8-7923360F9C85}"/>
    <dgm:cxn modelId="{29C3575D-536C-430B-BB3E-A3B0ED88C478}" type="presOf" srcId="{25E011A4-99FF-4AD6-ACE9-1200E91D46F7}" destId="{004A07DD-6592-468D-B899-7C6245704E64}" srcOrd="0" destOrd="0" presId="urn:microsoft.com/office/officeart/2005/8/layout/vList2"/>
    <dgm:cxn modelId="{34F7E24E-E136-407A-957B-C08A4B2E9A8F}" srcId="{25E011A4-99FF-4AD6-ACE9-1200E91D46F7}" destId="{011CCEB0-FB40-4C24-9CDA-198DCE90F1D0}" srcOrd="2" destOrd="0" parTransId="{0DD554A3-53E3-4276-A44A-5546662B6986}" sibTransId="{B7DB5055-0553-447D-B0D1-0145CF2AE304}"/>
    <dgm:cxn modelId="{103CFB79-C0BE-4D6C-A583-034F5874A52D}" type="presOf" srcId="{011CCEB0-FB40-4C24-9CDA-198DCE90F1D0}" destId="{5014F43F-A54C-49CC-8C6E-2FD49C7C4248}" srcOrd="0" destOrd="0" presId="urn:microsoft.com/office/officeart/2005/8/layout/vList2"/>
    <dgm:cxn modelId="{79AA8D8A-F246-41EC-89F7-0448F5C648DA}" srcId="{25E011A4-99FF-4AD6-ACE9-1200E91D46F7}" destId="{67526C6C-C6E4-4E4E-A398-02205D83E31A}" srcOrd="1" destOrd="0" parTransId="{61ECB07B-C6BE-4CFB-BFE3-DFF2E7121C04}" sibTransId="{91A911EF-785E-4B4E-8678-EE199BACE2A8}"/>
    <dgm:cxn modelId="{7C23DDA5-4635-4272-AA7C-7C7CF42D443C}" type="presOf" srcId="{5ABAFF3A-AFB1-4CBC-A714-846C7C8E7B5B}" destId="{0771D0FB-3DCC-440B-82ED-9CEA1AA54146}" srcOrd="0" destOrd="0" presId="urn:microsoft.com/office/officeart/2005/8/layout/vList2"/>
    <dgm:cxn modelId="{D0EEDAB8-8A91-4B0A-BA01-313FE6617EE5}" type="presOf" srcId="{67526C6C-C6E4-4E4E-A398-02205D83E31A}" destId="{0D3B5865-881B-4B77-98B1-89933D59576C}" srcOrd="0" destOrd="0" presId="urn:microsoft.com/office/officeart/2005/8/layout/vList2"/>
    <dgm:cxn modelId="{20AD4AFF-5D57-4C8A-AC43-74610C771CFE}" type="presParOf" srcId="{004A07DD-6592-468D-B899-7C6245704E64}" destId="{0771D0FB-3DCC-440B-82ED-9CEA1AA54146}" srcOrd="0" destOrd="0" presId="urn:microsoft.com/office/officeart/2005/8/layout/vList2"/>
    <dgm:cxn modelId="{656208BA-620B-4800-A7E7-4040DBE59FC9}" type="presParOf" srcId="{004A07DD-6592-468D-B899-7C6245704E64}" destId="{7FAC712C-B2E8-4FE4-9F6F-B44B5E4136D7}" srcOrd="1" destOrd="0" presId="urn:microsoft.com/office/officeart/2005/8/layout/vList2"/>
    <dgm:cxn modelId="{8978CD85-3D81-46F7-9FA1-C4519F943A6C}" type="presParOf" srcId="{004A07DD-6592-468D-B899-7C6245704E64}" destId="{0D3B5865-881B-4B77-98B1-89933D59576C}" srcOrd="2" destOrd="0" presId="urn:microsoft.com/office/officeart/2005/8/layout/vList2"/>
    <dgm:cxn modelId="{DB9081C3-5A00-4A85-BAC5-58C3AFCA9BD9}" type="presParOf" srcId="{004A07DD-6592-468D-B899-7C6245704E64}" destId="{C878C0A7-2FD4-4C4F-8FB2-3C9C6293D168}" srcOrd="3" destOrd="0" presId="urn:microsoft.com/office/officeart/2005/8/layout/vList2"/>
    <dgm:cxn modelId="{05A97442-D4C5-49B7-BCEB-26C97D97D431}" type="presParOf" srcId="{004A07DD-6592-468D-B899-7C6245704E64}" destId="{5014F43F-A54C-49CC-8C6E-2FD49C7C42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5339D-38F0-4F25-AEBF-B5871B4A67D7}">
      <dsp:nvSpPr>
        <dsp:cNvPr id="0" name=""/>
        <dsp:cNvSpPr/>
      </dsp:nvSpPr>
      <dsp:spPr>
        <a:xfrm>
          <a:off x="0" y="2952889"/>
          <a:ext cx="6311900" cy="1937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De hoeveelheid service en de manier waarop je service verleent hangt af van:</a:t>
          </a:r>
          <a:endParaRPr lang="en-US" sz="2400" kern="1200"/>
        </a:p>
      </dsp:txBody>
      <dsp:txXfrm>
        <a:off x="0" y="2952889"/>
        <a:ext cx="6311900" cy="1046204"/>
      </dsp:txXfrm>
    </dsp:sp>
    <dsp:sp modelId="{8F6EB88A-EF08-4D74-AF1C-9F955D42351B}">
      <dsp:nvSpPr>
        <dsp:cNvPr id="0" name=""/>
        <dsp:cNvSpPr/>
      </dsp:nvSpPr>
      <dsp:spPr>
        <a:xfrm>
          <a:off x="3081" y="3960345"/>
          <a:ext cx="2101912" cy="8912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De winkelformule (op welke doelgroep richt jij je)</a:t>
          </a:r>
          <a:endParaRPr lang="en-US" sz="1700" kern="1200" dirty="0"/>
        </a:p>
      </dsp:txBody>
      <dsp:txXfrm>
        <a:off x="3081" y="3960345"/>
        <a:ext cx="2101912" cy="891211"/>
      </dsp:txXfrm>
    </dsp:sp>
    <dsp:sp modelId="{3D502A10-D500-4181-880A-681113CAA358}">
      <dsp:nvSpPr>
        <dsp:cNvPr id="0" name=""/>
        <dsp:cNvSpPr/>
      </dsp:nvSpPr>
      <dsp:spPr>
        <a:xfrm>
          <a:off x="2104993" y="3960345"/>
          <a:ext cx="2101912" cy="8912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Het verkoopsysteem (bediening of zelfbediening)</a:t>
          </a:r>
          <a:endParaRPr lang="en-US" sz="1700" kern="1200"/>
        </a:p>
      </dsp:txBody>
      <dsp:txXfrm>
        <a:off x="2104993" y="3960345"/>
        <a:ext cx="2101912" cy="891211"/>
      </dsp:txXfrm>
    </dsp:sp>
    <dsp:sp modelId="{A069CC86-FACF-4243-9F09-EF967CD7A243}">
      <dsp:nvSpPr>
        <dsp:cNvPr id="0" name=""/>
        <dsp:cNvSpPr/>
      </dsp:nvSpPr>
      <dsp:spPr>
        <a:xfrm>
          <a:off x="4206906" y="3960345"/>
          <a:ext cx="2101912" cy="8912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De organisatie (wel of geen keten)</a:t>
          </a:r>
          <a:endParaRPr lang="en-US" sz="1700" kern="1200"/>
        </a:p>
      </dsp:txBody>
      <dsp:txXfrm>
        <a:off x="4206906" y="3960345"/>
        <a:ext cx="2101912" cy="891211"/>
      </dsp:txXfrm>
    </dsp:sp>
    <dsp:sp modelId="{BDA02CDE-0B3A-4AE9-A2A1-FE61A04B1299}">
      <dsp:nvSpPr>
        <dsp:cNvPr id="0" name=""/>
        <dsp:cNvSpPr/>
      </dsp:nvSpPr>
      <dsp:spPr>
        <a:xfrm rot="10800000">
          <a:off x="0" y="0"/>
          <a:ext cx="6311900" cy="297974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/>
            <a:t>Maar, service kost wel geld…..</a:t>
          </a:r>
          <a:endParaRPr lang="en-US" sz="2800" b="1" kern="1200" dirty="0"/>
        </a:p>
      </dsp:txBody>
      <dsp:txXfrm rot="10800000">
        <a:off x="0" y="0"/>
        <a:ext cx="6311900" cy="1936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1D0FB-3DCC-440B-82ED-9CEA1AA54146}">
      <dsp:nvSpPr>
        <dsp:cNvPr id="0" name=""/>
        <dsp:cNvSpPr/>
      </dsp:nvSpPr>
      <dsp:spPr>
        <a:xfrm>
          <a:off x="0" y="111489"/>
          <a:ext cx="538480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300" kern="1200"/>
            <a:t>Pre-salesservice</a:t>
          </a:r>
          <a:endParaRPr lang="en-US" sz="5300" kern="1200"/>
        </a:p>
      </dsp:txBody>
      <dsp:txXfrm>
        <a:off x="62055" y="173544"/>
        <a:ext cx="5260690" cy="1147095"/>
      </dsp:txXfrm>
    </dsp:sp>
    <dsp:sp modelId="{0D3B5865-881B-4B77-98B1-89933D59576C}">
      <dsp:nvSpPr>
        <dsp:cNvPr id="0" name=""/>
        <dsp:cNvSpPr/>
      </dsp:nvSpPr>
      <dsp:spPr>
        <a:xfrm>
          <a:off x="0" y="1535335"/>
          <a:ext cx="538480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300" kern="1200"/>
            <a:t>Salesservice</a:t>
          </a:r>
          <a:endParaRPr lang="en-US" sz="5300" kern="1200"/>
        </a:p>
      </dsp:txBody>
      <dsp:txXfrm>
        <a:off x="62055" y="1597390"/>
        <a:ext cx="5260690" cy="1147095"/>
      </dsp:txXfrm>
    </dsp:sp>
    <dsp:sp modelId="{5014F43F-A54C-49CC-8C6E-2FD49C7C4248}">
      <dsp:nvSpPr>
        <dsp:cNvPr id="0" name=""/>
        <dsp:cNvSpPr/>
      </dsp:nvSpPr>
      <dsp:spPr>
        <a:xfrm>
          <a:off x="0" y="2959180"/>
          <a:ext cx="538480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300" kern="1200"/>
            <a:t>After-salesservice</a:t>
          </a:r>
          <a:endParaRPr lang="en-US" sz="5300" kern="1200"/>
        </a:p>
      </dsp:txBody>
      <dsp:txXfrm>
        <a:off x="62055" y="3021235"/>
        <a:ext cx="5260690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8C9DC8-80D0-440C-B6DF-03CD5BC1BD7F}" type="datetime1">
              <a:rPr lang="nl-NL" smtClean="0"/>
              <a:t>10-5-2023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E3010B-743B-4BB7-83BC-C455CF22D628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3" name="Rechthoek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4" name="Rechthoek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5" name="Rechthoek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6" name="Rechthoek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7" name="Rechthoek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10" name="Rechthoek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11" name="Rechthoek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50C1F332-881C-4CBA-AD90-EEDF0B4BF7DA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F24579-2DC7-4740-BB66-C7F570AA21D7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nl-NL" noProof="0" dirty="0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nl-NL" noProof="0" dirty="0"/>
              <a:t>Klik om de tekststijlen van het model te bewerken</a:t>
            </a:r>
          </a:p>
          <a:p>
            <a:pPr lvl="1" rtl="0" eaLnBrk="1" latinLnBrk="0" hangingPunct="1"/>
            <a:r>
              <a:rPr lang="nl-NL" noProof="0" dirty="0"/>
              <a:t>Tweede niveau</a:t>
            </a:r>
          </a:p>
          <a:p>
            <a:pPr lvl="2" rtl="0" eaLnBrk="1" latinLnBrk="0" hangingPunct="1"/>
            <a:r>
              <a:rPr lang="nl-NL" noProof="0" dirty="0"/>
              <a:t>Derde niveau</a:t>
            </a:r>
          </a:p>
          <a:p>
            <a:pPr lvl="3" rtl="0" eaLnBrk="1" latinLnBrk="0" hangingPunct="1"/>
            <a:r>
              <a:rPr lang="nl-NL" noProof="0" dirty="0"/>
              <a:t>Vierde niveau</a:t>
            </a:r>
          </a:p>
          <a:p>
            <a:pPr lvl="4" rtl="0" eaLnBrk="1" latinLnBrk="0" hangingPunct="1"/>
            <a:r>
              <a:rPr lang="nl-NL" noProof="0" dirty="0"/>
              <a:t>Vijfde niveau</a:t>
            </a:r>
            <a:endParaRPr kumimoji="0"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B5E7DD-667D-4A23-9A2F-48BA945A9952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BC626-466B-4691-A422-291075234BB7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kumimoji="0"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B9AA8D-7864-4226-8994-630C0BB2D7D9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6F41A-2D0F-4BBB-AF38-59959C791A62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C9DA2-3351-41E7-B6F6-4417A9EA5B24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39BFF286-C203-463D-8D94-A3E2D5ACB562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3082B6-86B0-4DE1-8E01-65A27FB45F7A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nl-NL" noProof="0" dirty="0"/>
              <a:t>Titelstijl van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586CB-974F-4A82-A297-BC5524B24357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kumimoji="0"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nl-NL" noProof="0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0AD16C-5FCB-4BEF-B14C-25099D4DC916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0" name="Rechthoek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1" name="Rechthoek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2" name="Rechthoek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5" name="Rechthoek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8" name="Rechthoek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39" name="Rechthoek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40" name="Rechthoek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nl-NL" sz="1800" noProof="0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714A83D9-DA8C-4F90-9F2A-2DA41120B4AD}" type="datetime1">
              <a:rPr lang="nl-NL" noProof="0" smtClean="0"/>
              <a:t>10-5-2023</a:t>
            </a:fld>
            <a:endParaRPr lang="nl-NL" noProof="0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gom.nl/blog-artikel/zelf-de-productfotos-maken-voor-je-webwinkel-zo-doe-je-dat" TargetMode="External"/><Relationship Id="rId2" Type="http://schemas.openxmlformats.org/officeDocument/2006/relationships/hyperlink" Target="http://www.starteenwinkel.n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Periode 4</a:t>
            </a:r>
            <a:br>
              <a:rPr lang="nl-NL" dirty="0"/>
            </a:br>
            <a:r>
              <a:rPr lang="nl-NL" dirty="0"/>
              <a:t>Groene Retail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8 mei 2023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 1">
            <a:extLst>
              <a:ext uri="{FF2B5EF4-FFF2-40B4-BE49-F238E27FC236}">
                <a16:creationId xmlns:a16="http://schemas.microsoft.com/office/drawing/2014/main" id="{46ADD4D9-5632-E256-3BE3-7ADA30BD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183243-B790-5858-C3A3-585D52C24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00519"/>
            <a:ext cx="5384800" cy="4790781"/>
          </a:xfrm>
        </p:spPr>
        <p:txBody>
          <a:bodyPr>
            <a:normAutofit/>
          </a:bodyPr>
          <a:lstStyle/>
          <a:p>
            <a:r>
              <a:rPr lang="nl-NL" sz="2400" dirty="0"/>
              <a:t>Rechtstreeks bij groothandel</a:t>
            </a:r>
          </a:p>
          <a:p>
            <a:r>
              <a:rPr lang="nl-NL" sz="2400" dirty="0"/>
              <a:t>Rechtstreeks bij kwekers</a:t>
            </a:r>
          </a:p>
          <a:p>
            <a:r>
              <a:rPr lang="nl-NL" sz="2400" dirty="0"/>
              <a:t>Bij de webwinkel van een fysieke winkel</a:t>
            </a:r>
          </a:p>
          <a:p>
            <a:r>
              <a:rPr lang="nl-NL" sz="2400" dirty="0"/>
              <a:t>Via gespecialiseerde online shop (</a:t>
            </a:r>
            <a:r>
              <a:rPr lang="nl-NL" sz="2400" dirty="0" err="1"/>
              <a:t>Bloomon</a:t>
            </a:r>
            <a:r>
              <a:rPr lang="nl-NL" sz="2400" dirty="0"/>
              <a:t>)</a:t>
            </a:r>
          </a:p>
          <a:p>
            <a:endParaRPr lang="nl-NL" sz="2400" dirty="0"/>
          </a:p>
          <a:p>
            <a:r>
              <a:rPr lang="nl-NL" sz="2400" dirty="0"/>
              <a:t>De online keten is vaak sneller en goedkoper dan de traditionele keten</a:t>
            </a:r>
          </a:p>
          <a:p>
            <a:endParaRPr lang="nl-NL" sz="2400" dirty="0"/>
          </a:p>
        </p:txBody>
      </p:sp>
      <p:pic>
        <p:nvPicPr>
          <p:cNvPr id="5122" name="Picture 2" descr="Bloomon bezorgt nu ook in Frankrijk - Fleurcreatief.com">
            <a:extLst>
              <a:ext uri="{FF2B5EF4-FFF2-40B4-BE49-F238E27FC236}">
                <a16:creationId xmlns:a16="http://schemas.microsoft.com/office/drawing/2014/main" id="{D41CA6E5-1671-2DAE-42E8-A04CC8DAD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11371"/>
            <a:ext cx="5971308" cy="33290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272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inhoud 1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BD9A7A9F-9C47-93CF-73A0-FCE58606D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45" y="693738"/>
            <a:ext cx="8649148" cy="5957785"/>
          </a:xfrm>
          <a:noFill/>
        </p:spPr>
      </p:pic>
    </p:spTree>
    <p:extLst>
      <p:ext uri="{BB962C8B-B14F-4D97-AF65-F5344CB8AC3E}">
        <p14:creationId xmlns:p14="http://schemas.microsoft.com/office/powerpoint/2010/main" val="34938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99B3A-F35F-8AEC-0E64-58CC0857C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BESTEL- EN LEVERTIJD</a:t>
            </a:r>
          </a:p>
        </p:txBody>
      </p:sp>
      <p:pic>
        <p:nvPicPr>
          <p:cNvPr id="4" name="Picture 2" descr="Levertijd en bezorging in Nederland - Ik Ben Zo Mooi">
            <a:extLst>
              <a:ext uri="{FF2B5EF4-FFF2-40B4-BE49-F238E27FC236}">
                <a16:creationId xmlns:a16="http://schemas.microsoft.com/office/drawing/2014/main" id="{13DC56FF-7AA7-4C76-AB4B-BB7300A820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338190"/>
            <a:ext cx="10972800" cy="4146946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28859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Title 1">
            <a:extLst>
              <a:ext uri="{FF2B5EF4-FFF2-40B4-BE49-F238E27FC236}">
                <a16:creationId xmlns:a16="http://schemas.microsoft.com/office/drawing/2014/main" id="{9B58FF03-697C-022D-C01E-82ED7851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92FF00-AA6E-F27E-EA75-68CC17F2C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166" y="1860331"/>
            <a:ext cx="5826234" cy="473096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sz="2400" dirty="0"/>
              <a:t>Factoren die de levertijd beïnvloeden</a:t>
            </a:r>
          </a:p>
          <a:p>
            <a:pPr marL="109728" indent="0">
              <a:buNone/>
            </a:pPr>
            <a:r>
              <a:rPr lang="nl-NL" sz="2400" dirty="0"/>
              <a:t>	Seizoen, afstand (bijv. buitenland), 	beschikbaarheid klant op specifieke 	dag, </a:t>
            </a:r>
            <a:r>
              <a:rPr lang="nl-NL" sz="2400" dirty="0" err="1"/>
              <a:t>custommade</a:t>
            </a:r>
            <a:r>
              <a:rPr lang="nl-NL" sz="2400" dirty="0"/>
              <a:t> product, 	beschikbaarheid bij leverancier, 	koeriersdienst/ bezorgdienst, grote 	</a:t>
            </a:r>
            <a:r>
              <a:rPr lang="nl-NL" sz="2400" dirty="0" err="1"/>
              <a:t>paketten</a:t>
            </a:r>
            <a:endParaRPr lang="nl-NL" sz="2400" dirty="0"/>
          </a:p>
          <a:p>
            <a:pPr marL="109728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Levertijd van je bestelling - DWCPRINT - Help Center">
            <a:extLst>
              <a:ext uri="{FF2B5EF4-FFF2-40B4-BE49-F238E27FC236}">
                <a16:creationId xmlns:a16="http://schemas.microsoft.com/office/drawing/2014/main" id="{ABAEFACD-C0A4-913D-AB9D-B5B59A029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2249426"/>
            <a:ext cx="5384800" cy="30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FF32B3-137A-6094-8345-D5DE8E1E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C54705A-E7E8-A058-F0CB-E7C89FBA01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69716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E9B9A-53FB-C57B-563B-5BD5176F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het geval je zelf aan de </a:t>
            </a:r>
            <a:r>
              <a:rPr lang="nl-NL"/>
              <a:t>slag wilt:)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76BBB-E15A-58F4-181F-FD5969BE7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hlinkClick r:id="rId2"/>
              </a:rPr>
              <a:t>www.starteenwinkel.nl</a:t>
            </a:r>
            <a:endParaRPr lang="nl-NL" sz="2400" dirty="0"/>
          </a:p>
          <a:p>
            <a:pPr marL="109728" indent="0">
              <a:buNone/>
            </a:pPr>
            <a:r>
              <a:rPr lang="nl-NL" sz="2400" dirty="0"/>
              <a:t>    </a:t>
            </a:r>
            <a:r>
              <a:rPr lang="nl-NL" sz="2400" b="0" i="0" dirty="0">
                <a:solidFill>
                  <a:srgbClr val="495057"/>
                </a:solidFill>
                <a:effectLst/>
              </a:rPr>
              <a:t>Web programma waarmee je zelf een webwinkel kunt bouwen</a:t>
            </a:r>
          </a:p>
          <a:p>
            <a:pPr marL="109728" indent="0">
              <a:buNone/>
            </a:pPr>
            <a:endParaRPr lang="nl-NL" sz="2400" dirty="0">
              <a:solidFill>
                <a:srgbClr val="495057"/>
              </a:solidFill>
            </a:endParaRPr>
          </a:p>
          <a:p>
            <a:r>
              <a:rPr lang="nl-NL" sz="2400" dirty="0">
                <a:hlinkClick r:id="rId3"/>
              </a:rPr>
              <a:t>Zelf productfoto's maken voor je webwinkel: zo doe je dat (kgom.nl)</a:t>
            </a:r>
            <a:endParaRPr lang="nl-NL" sz="2400" dirty="0">
              <a:solidFill>
                <a:srgbClr val="495057"/>
              </a:solidFill>
            </a:endParaRPr>
          </a:p>
          <a:p>
            <a:pPr marL="109728" indent="0">
              <a:buNone/>
            </a:pPr>
            <a:r>
              <a:rPr lang="nl-NL" sz="2400" b="0" i="0" dirty="0">
                <a:solidFill>
                  <a:srgbClr val="495057"/>
                </a:solidFill>
                <a:effectLst/>
              </a:rPr>
              <a:t>    Via dit blog krijg je tips om mooie foto's te maken van je producten die je online </a:t>
            </a:r>
          </a:p>
          <a:p>
            <a:pPr marL="109728" indent="0">
              <a:buNone/>
            </a:pPr>
            <a:r>
              <a:rPr lang="nl-NL" sz="2400" dirty="0">
                <a:solidFill>
                  <a:srgbClr val="495057"/>
                </a:solidFill>
              </a:rPr>
              <a:t>    </a:t>
            </a:r>
            <a:r>
              <a:rPr lang="nl-NL" sz="2400" b="0" i="0" dirty="0">
                <a:solidFill>
                  <a:srgbClr val="495057"/>
                </a:solidFill>
                <a:effectLst/>
              </a:rPr>
              <a:t>wilt verkopen. Je wordt stap voor stap door het proces geloodst</a:t>
            </a:r>
            <a:endParaRPr lang="nl-NL" sz="2400" dirty="0"/>
          </a:p>
          <a:p>
            <a:pPr marL="109728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overdekt, winkel&#10;&#10;Automatisch gegenereerde beschrijving">
            <a:extLst>
              <a:ext uri="{FF2B5EF4-FFF2-40B4-BE49-F238E27FC236}">
                <a16:creationId xmlns:a16="http://schemas.microsoft.com/office/drawing/2014/main" id="{971D3BC1-9220-71E0-3BEC-A81684CCE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2394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A552B-EF32-0D60-94AB-7A1260A1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12C17E08-BCC3-37BD-7765-E5E927537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70476"/>
              </p:ext>
            </p:extLst>
          </p:nvPr>
        </p:nvGraphicFramePr>
        <p:xfrm>
          <a:off x="1725561" y="1504337"/>
          <a:ext cx="8760541" cy="46162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48867">
                  <a:extLst>
                    <a:ext uri="{9D8B030D-6E8A-4147-A177-3AD203B41FA5}">
                      <a16:colId xmlns:a16="http://schemas.microsoft.com/office/drawing/2014/main" val="2296149359"/>
                    </a:ext>
                  </a:extLst>
                </a:gridCol>
                <a:gridCol w="3846786">
                  <a:extLst>
                    <a:ext uri="{9D8B030D-6E8A-4147-A177-3AD203B41FA5}">
                      <a16:colId xmlns:a16="http://schemas.microsoft.com/office/drawing/2014/main" val="4167907577"/>
                    </a:ext>
                  </a:extLst>
                </a:gridCol>
                <a:gridCol w="3664888">
                  <a:extLst>
                    <a:ext uri="{9D8B030D-6E8A-4147-A177-3AD203B41FA5}">
                      <a16:colId xmlns:a16="http://schemas.microsoft.com/office/drawing/2014/main" val="1230753688"/>
                    </a:ext>
                  </a:extLst>
                </a:gridCol>
              </a:tblGrid>
              <a:tr h="41965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50237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20 mrt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Start nieuwe periode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88377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27 mrt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Keuzedelen behoefte klas 1 en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983639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3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264465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10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  <a:r>
                        <a:rPr lang="nl-NL" baseline="30000" dirty="0"/>
                        <a:t>e</a:t>
                      </a:r>
                      <a:r>
                        <a:rPr lang="nl-NL" dirty="0"/>
                        <a:t> Paasdag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21411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17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o.a. </a:t>
                      </a:r>
                      <a:r>
                        <a:rPr lang="nl-NL"/>
                        <a:t>gastles ‘duurzaamheid’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606847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24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515245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1 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Meivakantie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233411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8 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C00000"/>
                          </a:solidFill>
                        </a:rPr>
                        <a:t>Online verkoop, bestel- en levertijd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56884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r>
                        <a:rPr lang="nl-NL" dirty="0"/>
                        <a:t>15 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TOETS / PITCH + inleveren opdrachten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03984"/>
                  </a:ext>
                </a:extLst>
              </a:tr>
              <a:tr h="41965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307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5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3B109-9FAA-EC1F-B8AD-E496F85D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vorige les rondom service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67C3C-4A60-8936-F684-AFB885FBE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96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BB7DE-DD73-91B5-97E4-A9C5A6F6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CA71FD52-5FD1-45AD-AB6B-8865FC657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0580"/>
            <a:ext cx="10972800" cy="5103955"/>
          </a:xfrm>
        </p:spPr>
        <p:txBody>
          <a:bodyPr/>
          <a:lstStyle/>
          <a:p>
            <a:r>
              <a:rPr lang="nl-NL" dirty="0"/>
              <a:t>Wat is service?</a:t>
            </a:r>
          </a:p>
          <a:p>
            <a:pPr lvl="1"/>
            <a:r>
              <a:rPr lang="nl-NL" dirty="0"/>
              <a:t>Het verlenen van een dienst. Je houdt rekening met de                           wensen en behoeften van de klant</a:t>
            </a:r>
          </a:p>
          <a:p>
            <a:endParaRPr lang="nl-NL" dirty="0"/>
          </a:p>
          <a:p>
            <a:r>
              <a:rPr lang="nl-NL" dirty="0"/>
              <a:t>Het doel van service is:</a:t>
            </a:r>
          </a:p>
          <a:p>
            <a:pPr lvl="1"/>
            <a:r>
              <a:rPr lang="nl-NL" dirty="0"/>
              <a:t>Klantenbinding</a:t>
            </a:r>
          </a:p>
          <a:p>
            <a:pPr lvl="1"/>
            <a:r>
              <a:rPr lang="nl-NL" dirty="0"/>
              <a:t>Continuïteit</a:t>
            </a:r>
          </a:p>
          <a:p>
            <a:pPr lvl="1"/>
            <a:r>
              <a:rPr lang="nl-NL" dirty="0"/>
              <a:t>Positionering t.o.v. concurrenten</a:t>
            </a:r>
          </a:p>
        </p:txBody>
      </p:sp>
      <p:pic>
        <p:nvPicPr>
          <p:cNvPr id="2050" name="Picture 2" descr="Social Care - Jumbo Monique">
            <a:extLst>
              <a:ext uri="{FF2B5EF4-FFF2-40B4-BE49-F238E27FC236}">
                <a16:creationId xmlns:a16="http://schemas.microsoft.com/office/drawing/2014/main" id="{EAFFA971-1CEA-4F42-B5D6-F3B91549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20" y="144888"/>
            <a:ext cx="2671190" cy="40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rvice Apotheek">
            <a:extLst>
              <a:ext uri="{FF2B5EF4-FFF2-40B4-BE49-F238E27FC236}">
                <a16:creationId xmlns:a16="http://schemas.microsoft.com/office/drawing/2014/main" id="{9D9F24A2-8A7B-4E2B-9C97-9E260A30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19" y="4553075"/>
            <a:ext cx="4320072" cy="216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F481C-2C84-EDC0-0687-CB2B4254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6BBAE8F-2066-4236-8444-93B1A68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87398"/>
            <a:ext cx="11268174" cy="4887138"/>
          </a:xfrm>
        </p:spPr>
        <p:txBody>
          <a:bodyPr/>
          <a:lstStyle/>
          <a:p>
            <a:r>
              <a:rPr lang="nl-NL" dirty="0"/>
              <a:t>En klant bezoekt een winkel, pakt een artikel, rekent af, gaat naar buiten. Simpel toch?</a:t>
            </a:r>
          </a:p>
          <a:p>
            <a:endParaRPr lang="nl-NL" dirty="0"/>
          </a:p>
          <a:p>
            <a:r>
              <a:rPr lang="nl-NL" sz="2400" dirty="0"/>
              <a:t>Maar waar laat de klant zijn auto of fiets ?</a:t>
            </a:r>
          </a:p>
          <a:p>
            <a:r>
              <a:rPr lang="nl-NL" sz="2400" dirty="0"/>
              <a:t>En waar kan de klant informatie krijgen ?</a:t>
            </a:r>
          </a:p>
          <a:p>
            <a:r>
              <a:rPr lang="nl-NL" sz="2400" dirty="0"/>
              <a:t>Op welke afdeling moet de klant zijn ?</a:t>
            </a:r>
          </a:p>
          <a:p>
            <a:r>
              <a:rPr lang="nl-NL" sz="2400" dirty="0"/>
              <a:t>Hoe moet er met het artikel worden omgegaan ?</a:t>
            </a:r>
          </a:p>
          <a:p>
            <a:r>
              <a:rPr lang="nl-NL" sz="2400" dirty="0"/>
              <a:t>Wat als het artikel niet bevalt of goed functioneert 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10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7C249A-E774-CD9B-275B-6709F072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1D2192-A261-1601-A7E3-6FC2F19D3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123825" cy="434187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B641B3AA-A174-6C34-0DE3-3B61B88BCE2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6223107"/>
              </p:ext>
            </p:extLst>
          </p:nvPr>
        </p:nvGraphicFramePr>
        <p:xfrm>
          <a:off x="2940050" y="1385740"/>
          <a:ext cx="6311900" cy="4892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3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9847D-6A32-426F-905A-7CAB8735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</p:spPr>
        <p:txBody>
          <a:bodyPr anchor="ctr">
            <a:normAutofit/>
          </a:bodyPr>
          <a:lstStyle/>
          <a:p>
            <a:r>
              <a:rPr lang="nl-NL" dirty="0"/>
              <a:t>Wanneer verleen je service?</a:t>
            </a: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551B9D0D-F0FB-0EC0-B687-F7E7D3B267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7779082"/>
              </p:ext>
            </p:extLst>
          </p:nvPr>
        </p:nvGraphicFramePr>
        <p:xfrm>
          <a:off x="6197600" y="2249425"/>
          <a:ext cx="5384800" cy="43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Service &amp; Reparatie - van Vliet Tweewielers">
            <a:extLst>
              <a:ext uri="{FF2B5EF4-FFF2-40B4-BE49-F238E27FC236}">
                <a16:creationId xmlns:a16="http://schemas.microsoft.com/office/drawing/2014/main" id="{EA0B172B-6D1A-FC62-3B99-2EC865981D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6162"/>
            <a:ext cx="5384800" cy="35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CEBF7-94B7-45BE-B20D-7763A8E3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1317E5-3F87-4920-B749-864B5BB3E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Meenemen naar de les: </a:t>
            </a:r>
            <a:br>
              <a:rPr lang="nl-N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nl-NL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109728" indent="0" algn="l">
              <a:buNone/>
            </a:pPr>
            <a:r>
              <a:rPr lang="nl-NL" b="1" dirty="0">
                <a:solidFill>
                  <a:srgbClr val="000000"/>
                </a:solidFill>
                <a:latin typeface="Tahoma" panose="020B0604030504040204" pitchFamily="34" charset="0"/>
              </a:rPr>
              <a:t>  </a:t>
            </a:r>
            <a:r>
              <a:rPr lang="nl-NL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alle vormen van service op jouw leerbedrijf</a:t>
            </a:r>
            <a:endParaRPr lang="nl-NL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endParaRPr lang="nl-NL" dirty="0"/>
          </a:p>
          <a:p>
            <a:r>
              <a:rPr lang="nl-NL" dirty="0"/>
              <a:t>Oppotten – advies – ruilen – op zicht meenemen – advies aan huis – bezorgen – demonstratie barbecue – voetmeetservice – pakketservice (bijv. PostNL) – klantenservice – trimsalon – hondenwasstraat – etc.</a:t>
            </a:r>
          </a:p>
        </p:txBody>
      </p:sp>
    </p:spTree>
    <p:extLst>
      <p:ext uri="{BB962C8B-B14F-4D97-AF65-F5344CB8AC3E}">
        <p14:creationId xmlns:p14="http://schemas.microsoft.com/office/powerpoint/2010/main" val="322416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623C0-63A9-76BF-DDE6-1B1F540A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ONLINE VERKOOP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E70640-E04A-3949-16AD-C18F82173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9629"/>
            <a:ext cx="10972800" cy="4594907"/>
          </a:xfrm>
        </p:spPr>
        <p:txBody>
          <a:bodyPr/>
          <a:lstStyle/>
          <a:p>
            <a:r>
              <a:rPr lang="nl-NL" dirty="0"/>
              <a:t>Consument koopt online steeds meer bloemen, planten en aanverwante artikelen</a:t>
            </a:r>
          </a:p>
          <a:p>
            <a:r>
              <a:rPr lang="nl-NL" dirty="0"/>
              <a:t>Welke schakels uit de keten kunnen er komen te vervallen bij online koop door de consument?</a:t>
            </a:r>
          </a:p>
        </p:txBody>
      </p:sp>
      <p:pic>
        <p:nvPicPr>
          <p:cNvPr id="5" name="Afbeelding 4" descr="Afbeelding met collage, panorama&#10;&#10;Automatisch gegenereerde beschrijving">
            <a:extLst>
              <a:ext uri="{FF2B5EF4-FFF2-40B4-BE49-F238E27FC236}">
                <a16:creationId xmlns:a16="http://schemas.microsoft.com/office/drawing/2014/main" id="{A4D400DF-6D6C-EEC5-0263-625CD468E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9" y="3879059"/>
            <a:ext cx="7227797" cy="1438815"/>
          </a:xfrm>
          <a:prstGeom prst="rect">
            <a:avLst/>
          </a:prstGeom>
        </p:spPr>
      </p:pic>
      <p:pic>
        <p:nvPicPr>
          <p:cNvPr id="7" name="Afbeelding 6" descr="Afbeelding met plant, schermopname, hemel, boom&#10;&#10;Automatisch gegenereerde beschrijving">
            <a:extLst>
              <a:ext uri="{FF2B5EF4-FFF2-40B4-BE49-F238E27FC236}">
                <a16:creationId xmlns:a16="http://schemas.microsoft.com/office/drawing/2014/main" id="{43284BFC-B531-F9BE-E552-173A899E7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9" y="5425867"/>
            <a:ext cx="7227797" cy="143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e van training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616_TF03460604" id="{2E200E85-541D-48A5-BFB0-DBA07DDA9DE1}" vid="{9076C743-BE82-44E9-BF1F-CB14A2F21507}"/>
    </a:ext>
  </a:extLst>
</a:theme>
</file>

<file path=ppt/theme/theme2.xml><?xml version="1.0" encoding="utf-8"?>
<a:theme xmlns:a="http://schemas.openxmlformats.org/drawingml/2006/main" name="Office-th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5" ma:contentTypeDescription="Een nieuw document maken." ma:contentTypeScope="" ma:versionID="d85569397a834ab0abf05d4524917c29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476f085c84b7131a2a51d28c14f11be9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e09757-d42c-4fcd-ae27-c71d4b25821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9CDF97-1B76-4479-8749-92D1A7AA40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E944B4-A62D-43FE-8CA4-BE2FB88E7226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c2e09757-d42c-4fcd-ae27-c71d4b258210"/>
    <ds:schemaRef ds:uri="http://www.w3.org/XML/1998/namespace"/>
    <ds:schemaRef ds:uri="http://purl.org/dc/terms/"/>
    <ds:schemaRef ds:uri="http://schemas.openxmlformats.org/package/2006/metadata/core-properties"/>
    <ds:schemaRef ds:uri="bfe1b49f-1cd4-47d5-a3dc-4ad9ba0da7a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60DD357-CE9A-4926-89D9-78046B1C40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training</Template>
  <TotalTime>437</TotalTime>
  <Words>450</Words>
  <Application>Microsoft Office PowerPoint</Application>
  <PresentationFormat>Breedbeeld</PresentationFormat>
  <Paragraphs>72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Calibri</vt:lpstr>
      <vt:lpstr>Georgia</vt:lpstr>
      <vt:lpstr>Tahoma</vt:lpstr>
      <vt:lpstr>Wingdings 2</vt:lpstr>
      <vt:lpstr>Presentatie van training</vt:lpstr>
      <vt:lpstr>Periode 4 Groene Retail</vt:lpstr>
      <vt:lpstr>PowerPoint-presentatie</vt:lpstr>
      <vt:lpstr>Terugblik vorige les rondom service</vt:lpstr>
      <vt:lpstr>PowerPoint-presentatie</vt:lpstr>
      <vt:lpstr>PowerPoint-presentatie</vt:lpstr>
      <vt:lpstr>PowerPoint-presentatie</vt:lpstr>
      <vt:lpstr>Wanneer verleen je service?</vt:lpstr>
      <vt:lpstr>PowerPoint-presentatie</vt:lpstr>
      <vt:lpstr>ONLINE VERKOOP</vt:lpstr>
      <vt:lpstr>PowerPoint-presentatie</vt:lpstr>
      <vt:lpstr>PowerPoint-presentatie</vt:lpstr>
      <vt:lpstr>BESTEL- EN LEVERTIJD</vt:lpstr>
      <vt:lpstr>PowerPoint-presentatie</vt:lpstr>
      <vt:lpstr>PowerPoint-presentatie</vt:lpstr>
      <vt:lpstr>Voor het geval je zelf aan de slag wilt:)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klas 32</dc:title>
  <dc:creator>Annoeschka Turksema</dc:creator>
  <cp:lastModifiedBy>Annoeschka Turksema</cp:lastModifiedBy>
  <cp:revision>142</cp:revision>
  <dcterms:created xsi:type="dcterms:W3CDTF">2021-01-15T10:01:37Z</dcterms:created>
  <dcterms:modified xsi:type="dcterms:W3CDTF">2023-05-10T08:04:28Z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